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8"/>
  </p:notesMasterIdLst>
  <p:sldIdLst>
    <p:sldId id="619" r:id="rId5"/>
    <p:sldId id="614" r:id="rId6"/>
    <p:sldId id="639" r:id="rId7"/>
    <p:sldId id="615" r:id="rId8"/>
    <p:sldId id="640" r:id="rId9"/>
    <p:sldId id="616" r:id="rId10"/>
    <p:sldId id="641" r:id="rId11"/>
    <p:sldId id="642" r:id="rId12"/>
    <p:sldId id="498" r:id="rId13"/>
    <p:sldId id="617" r:id="rId14"/>
    <p:sldId id="643" r:id="rId15"/>
    <p:sldId id="618" r:id="rId16"/>
    <p:sldId id="620" r:id="rId17"/>
  </p:sldIdLst>
  <p:sldSz cx="9144000" cy="5143500" type="screen16x9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702030404030204" pitchFamily="1" charset="0"/>
        <a:ea typeface="Calibri" panose="020F0702030404030204" pitchFamily="1" charset="0"/>
        <a:cs typeface="Calibri" panose="020F0702030404030204" pitchFamily="1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702030404030204" pitchFamily="1" charset="0"/>
        <a:ea typeface="Calibri" panose="020F0702030404030204" pitchFamily="1" charset="0"/>
        <a:cs typeface="Calibri" panose="020F0702030404030204" pitchFamily="1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702030404030204" pitchFamily="1" charset="0"/>
        <a:ea typeface="Calibri" panose="020F0702030404030204" pitchFamily="1" charset="0"/>
        <a:cs typeface="Calibri" panose="020F0702030404030204" pitchFamily="1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702030404030204" pitchFamily="1" charset="0"/>
        <a:ea typeface="Calibri" panose="020F0702030404030204" pitchFamily="1" charset="0"/>
        <a:cs typeface="Calibri" panose="020F0702030404030204" pitchFamily="1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702030404030204" pitchFamily="1" charset="0"/>
        <a:ea typeface="Calibri" panose="020F0702030404030204" pitchFamily="1" charset="0"/>
        <a:cs typeface="Calibri" panose="020F0702030404030204" pitchFamily="1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702030404030204" pitchFamily="1" charset="0"/>
        <a:ea typeface="Calibri" panose="020F0702030404030204" pitchFamily="1" charset="0"/>
        <a:cs typeface="Calibri" panose="020F0702030404030204" pitchFamily="1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702030404030204" pitchFamily="1" charset="0"/>
        <a:ea typeface="Calibri" panose="020F0702030404030204" pitchFamily="1" charset="0"/>
        <a:cs typeface="Calibri" panose="020F0702030404030204" pitchFamily="1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702030404030204" pitchFamily="1" charset="0"/>
        <a:ea typeface="Calibri" panose="020F0702030404030204" pitchFamily="1" charset="0"/>
        <a:cs typeface="Calibri" panose="020F0702030404030204" pitchFamily="1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702030404030204" pitchFamily="1" charset="0"/>
        <a:ea typeface="Calibri" panose="020F0702030404030204" pitchFamily="1" charset="0"/>
        <a:cs typeface="Calibri" panose="020F0702030404030204" pitchFamily="1" charset="0"/>
      </a:defRPr>
    </a:lvl9pPr>
  </p:defaultTextStyle>
  <p:extLst>
    <p:ext uri="{521415D9-36F7-43E2-AB2F-B90AF26B5E84}">
      <p14:sectionLst xmlns:p14="http://schemas.microsoft.com/office/powerpoint/2010/main">
        <p14:section name="Portadas" id="{7154725A-80E5-41FB-94B9-5AC8FA1EB931}">
          <p14:sldIdLst>
            <p14:sldId id="619"/>
          </p14:sldIdLst>
        </p14:section>
        <p14:section name="Separadores" id="{DC6A50FB-E3EC-44D4-986E-700C0AB2FDF2}">
          <p14:sldIdLst>
            <p14:sldId id="614"/>
            <p14:sldId id="639"/>
            <p14:sldId id="615"/>
            <p14:sldId id="640"/>
            <p14:sldId id="616"/>
            <p14:sldId id="641"/>
            <p14:sldId id="642"/>
            <p14:sldId id="498"/>
            <p14:sldId id="617"/>
            <p14:sldId id="643"/>
            <p14:sldId id="618"/>
            <p14:sldId id="620"/>
          </p14:sldIdLst>
        </p14:section>
        <p14:section name="Identidad" id="{3BBFFCF2-77C9-4CAD-AEBB-BF8996EEF4F2}">
          <p14:sldIdLst/>
        </p14:section>
        <p14:section name="Iconos" id="{657C3C79-031E-462C-B5FE-440CEE5AE2B8}">
          <p14:sldIdLst/>
        </p14:section>
        <p14:section name="Infografias" id="{42D590A7-ECA2-44A3-A7EF-6271B45F7416}">
          <p14:sldIdLst/>
        </p14:section>
        <p14:section name="Cierre" id="{4F66A2D5-AD6F-4C52-A805-6C917227841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102"/>
    <a:srgbClr val="7F07C5"/>
    <a:srgbClr val="44016B"/>
    <a:srgbClr val="1C002C"/>
    <a:srgbClr val="C86EFA"/>
    <a:srgbClr val="FFCDCD"/>
    <a:srgbClr val="550984"/>
    <a:srgbClr val="AC3A05"/>
    <a:srgbClr val="26053B"/>
    <a:srgbClr val="DE4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C4C83-F442-6CEA-5A66-A7020A1D1618}" v="145" dt="2024-07-10T13:19:03.933"/>
    <p1510:client id="{4CED5B3F-BD95-AE63-65BE-F4269BE8D43B}" v="487" dt="2024-07-08T18:02:29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20"/>
        <p:guide pos="3835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Mujica" userId="S::lucas.mujica@flockit.com.ar::7f289068-1017-4d16-9711-8339955500bc" providerId="AD" clId="Web-{0A8C4C83-F442-6CEA-5A66-A7020A1D1618}"/>
    <pc:docChg chg="addSld delSld modSld sldOrd modSection">
      <pc:chgData name="Lucas Mujica" userId="S::lucas.mujica@flockit.com.ar::7f289068-1017-4d16-9711-8339955500bc" providerId="AD" clId="Web-{0A8C4C83-F442-6CEA-5A66-A7020A1D1618}" dt="2024-07-10T13:19:00.855" v="122" actId="1076"/>
      <pc:docMkLst>
        <pc:docMk/>
      </pc:docMkLst>
      <pc:sldChg chg="del">
        <pc:chgData name="Lucas Mujica" userId="S::lucas.mujica@flockit.com.ar::7f289068-1017-4d16-9711-8339955500bc" providerId="AD" clId="Web-{0A8C4C83-F442-6CEA-5A66-A7020A1D1618}" dt="2024-07-10T13:16:44.412" v="85"/>
        <pc:sldMkLst>
          <pc:docMk/>
          <pc:sldMk cId="3610180038" sldId="259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12" v="82"/>
        <pc:sldMkLst>
          <pc:docMk/>
          <pc:sldMk cId="2580865561" sldId="277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12" v="84"/>
        <pc:sldMkLst>
          <pc:docMk/>
          <pc:sldMk cId="2871939772" sldId="278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59" v="96"/>
        <pc:sldMkLst>
          <pc:docMk/>
          <pc:sldMk cId="3731707564" sldId="326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12" v="83"/>
        <pc:sldMkLst>
          <pc:docMk/>
          <pc:sldMk cId="1853035203" sldId="438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5.912" v="110"/>
        <pc:sldMkLst>
          <pc:docMk/>
          <pc:sldMk cId="0" sldId="479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5.896" v="108"/>
        <pc:sldMkLst>
          <pc:docMk/>
          <pc:sldMk cId="0" sldId="485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396" v="78"/>
        <pc:sldMkLst>
          <pc:docMk/>
          <pc:sldMk cId="1238920041" sldId="499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380" v="74"/>
        <pc:sldMkLst>
          <pc:docMk/>
          <pc:sldMk cId="1712282932" sldId="504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396" v="77"/>
        <pc:sldMkLst>
          <pc:docMk/>
          <pc:sldMk cId="749931227" sldId="511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365" v="71"/>
        <pc:sldMkLst>
          <pc:docMk/>
          <pc:sldMk cId="980489505" sldId="512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396" v="76"/>
        <pc:sldMkLst>
          <pc:docMk/>
          <pc:sldMk cId="1045825189" sldId="513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396" v="75"/>
        <pc:sldMkLst>
          <pc:docMk/>
          <pc:sldMk cId="4202216565" sldId="514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380" v="72"/>
        <pc:sldMkLst>
          <pc:docMk/>
          <pc:sldMk cId="3084493006" sldId="516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380" v="73"/>
        <pc:sldMkLst>
          <pc:docMk/>
          <pc:sldMk cId="2514790515" sldId="520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365" v="70"/>
        <pc:sldMkLst>
          <pc:docMk/>
          <pc:sldMk cId="4275491842" sldId="521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365" v="69"/>
        <pc:sldMkLst>
          <pc:docMk/>
          <pc:sldMk cId="3061134353" sldId="525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5.896" v="109"/>
        <pc:sldMkLst>
          <pc:docMk/>
          <pc:sldMk cId="0" sldId="539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5.881" v="106"/>
        <pc:sldMkLst>
          <pc:docMk/>
          <pc:sldMk cId="3402837759" sldId="554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5.896" v="107"/>
        <pc:sldMkLst>
          <pc:docMk/>
          <pc:sldMk cId="239564386" sldId="598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912" v="101"/>
        <pc:sldMkLst>
          <pc:docMk/>
          <pc:sldMk cId="97184227" sldId="600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584" v="99"/>
        <pc:sldMkLst>
          <pc:docMk/>
          <pc:sldMk cId="2847695363" sldId="601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771" v="100"/>
        <pc:sldMkLst>
          <pc:docMk/>
          <pc:sldMk cId="3053862411" sldId="602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5.787" v="105"/>
        <pc:sldMkLst>
          <pc:docMk/>
          <pc:sldMk cId="3922428655" sldId="603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5.537" v="104"/>
        <pc:sldMkLst>
          <pc:docMk/>
          <pc:sldMk cId="1061579871" sldId="608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5.334" v="103"/>
        <pc:sldMkLst>
          <pc:docMk/>
          <pc:sldMk cId="1040029860" sldId="610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5.084" v="102"/>
        <pc:sldMkLst>
          <pc:docMk/>
          <pc:sldMk cId="3720494283" sldId="611"/>
        </pc:sldMkLst>
      </pc:sldChg>
      <pc:sldChg chg="modSp">
        <pc:chgData name="Lucas Mujica" userId="S::lucas.mujica@flockit.com.ar::7f289068-1017-4d16-9711-8339955500bc" providerId="AD" clId="Web-{0A8C4C83-F442-6CEA-5A66-A7020A1D1618}" dt="2024-07-10T13:15:28.784" v="51" actId="1076"/>
        <pc:sldMkLst>
          <pc:docMk/>
          <pc:sldMk cId="1982406520" sldId="618"/>
        </pc:sldMkLst>
        <pc:spChg chg="mod">
          <ac:chgData name="Lucas Mujica" userId="S::lucas.mujica@flockit.com.ar::7f289068-1017-4d16-9711-8339955500bc" providerId="AD" clId="Web-{0A8C4C83-F442-6CEA-5A66-A7020A1D1618}" dt="2024-07-10T13:15:28.784" v="51" actId="1076"/>
          <ac:spMkLst>
            <pc:docMk/>
            <pc:sldMk cId="1982406520" sldId="618"/>
            <ac:spMk id="2" creationId="{BA244161-23CA-8579-3A4A-C098E85428D2}"/>
          </ac:spMkLst>
        </pc:spChg>
      </pc:sldChg>
      <pc:sldChg chg="addSp modSp ord">
        <pc:chgData name="Lucas Mujica" userId="S::lucas.mujica@flockit.com.ar::7f289068-1017-4d16-9711-8339955500bc" providerId="AD" clId="Web-{0A8C4C83-F442-6CEA-5A66-A7020A1D1618}" dt="2024-07-10T13:19:00.855" v="122" actId="1076"/>
        <pc:sldMkLst>
          <pc:docMk/>
          <pc:sldMk cId="2201490227" sldId="620"/>
        </pc:sldMkLst>
        <pc:spChg chg="add mod">
          <ac:chgData name="Lucas Mujica" userId="S::lucas.mujica@flockit.com.ar::7f289068-1017-4d16-9711-8339955500bc" providerId="AD" clId="Web-{0A8C4C83-F442-6CEA-5A66-A7020A1D1618}" dt="2024-07-10T13:19:00.855" v="122" actId="1076"/>
          <ac:spMkLst>
            <pc:docMk/>
            <pc:sldMk cId="2201490227" sldId="620"/>
            <ac:spMk id="2" creationId="{96AF075E-FF43-DBE6-21F2-4331CA3E5638}"/>
          </ac:spMkLst>
        </pc:spChg>
      </pc:sldChg>
      <pc:sldChg chg="del">
        <pc:chgData name="Lucas Mujica" userId="S::lucas.mujica@flockit.com.ar::7f289068-1017-4d16-9711-8339955500bc" providerId="AD" clId="Web-{0A8C4C83-F442-6CEA-5A66-A7020A1D1618}" dt="2024-07-10T13:16:44.459" v="98"/>
        <pc:sldMkLst>
          <pc:docMk/>
          <pc:sldMk cId="3679920156" sldId="621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59" v="97"/>
        <pc:sldMkLst>
          <pc:docMk/>
          <pc:sldMk cId="3458338537" sldId="622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59" v="95"/>
        <pc:sldMkLst>
          <pc:docMk/>
          <pc:sldMk cId="430526065" sldId="623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43" v="94"/>
        <pc:sldMkLst>
          <pc:docMk/>
          <pc:sldMk cId="3931573716" sldId="624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43" v="93"/>
        <pc:sldMkLst>
          <pc:docMk/>
          <pc:sldMk cId="4238281482" sldId="625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43" v="91"/>
        <pc:sldMkLst>
          <pc:docMk/>
          <pc:sldMk cId="584889804" sldId="626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27" v="88"/>
        <pc:sldMkLst>
          <pc:docMk/>
          <pc:sldMk cId="2743263613" sldId="627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27" v="87"/>
        <pc:sldMkLst>
          <pc:docMk/>
          <pc:sldMk cId="2292039006" sldId="628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12" v="86"/>
        <pc:sldMkLst>
          <pc:docMk/>
          <pc:sldMk cId="4107578252" sldId="629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43" v="92"/>
        <pc:sldMkLst>
          <pc:docMk/>
          <pc:sldMk cId="1484788151" sldId="633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27" v="90"/>
        <pc:sldMkLst>
          <pc:docMk/>
          <pc:sldMk cId="125497159" sldId="634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27" v="89"/>
        <pc:sldMkLst>
          <pc:docMk/>
          <pc:sldMk cId="3203230718" sldId="635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12" v="81"/>
        <pc:sldMkLst>
          <pc:docMk/>
          <pc:sldMk cId="1000097847" sldId="636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12" v="80"/>
        <pc:sldMkLst>
          <pc:docMk/>
          <pc:sldMk cId="416766816" sldId="637"/>
        </pc:sldMkLst>
      </pc:sldChg>
      <pc:sldChg chg="del">
        <pc:chgData name="Lucas Mujica" userId="S::lucas.mujica@flockit.com.ar::7f289068-1017-4d16-9711-8339955500bc" providerId="AD" clId="Web-{0A8C4C83-F442-6CEA-5A66-A7020A1D1618}" dt="2024-07-10T13:16:44.412" v="79"/>
        <pc:sldMkLst>
          <pc:docMk/>
          <pc:sldMk cId="2929271778" sldId="638"/>
        </pc:sldMkLst>
      </pc:sldChg>
      <pc:sldChg chg="addSp delSp modSp">
        <pc:chgData name="Lucas Mujica" userId="S::lucas.mujica@flockit.com.ar::7f289068-1017-4d16-9711-8339955500bc" providerId="AD" clId="Web-{0A8C4C83-F442-6CEA-5A66-A7020A1D1618}" dt="2024-07-10T12:56:00.939" v="1"/>
        <pc:sldMkLst>
          <pc:docMk/>
          <pc:sldMk cId="1004906397" sldId="641"/>
        </pc:sldMkLst>
        <pc:spChg chg="add del mod">
          <ac:chgData name="Lucas Mujica" userId="S::lucas.mujica@flockit.com.ar::7f289068-1017-4d16-9711-8339955500bc" providerId="AD" clId="Web-{0A8C4C83-F442-6CEA-5A66-A7020A1D1618}" dt="2024-07-10T12:56:00.939" v="1"/>
          <ac:spMkLst>
            <pc:docMk/>
            <pc:sldMk cId="1004906397" sldId="641"/>
            <ac:spMk id="6" creationId="{773BB98C-982A-3322-EFD1-BDD642101806}"/>
          </ac:spMkLst>
        </pc:spChg>
        <pc:picChg chg="add del">
          <ac:chgData name="Lucas Mujica" userId="S::lucas.mujica@flockit.com.ar::7f289068-1017-4d16-9711-8339955500bc" providerId="AD" clId="Web-{0A8C4C83-F442-6CEA-5A66-A7020A1D1618}" dt="2024-07-10T12:56:00.939" v="1"/>
          <ac:picMkLst>
            <pc:docMk/>
            <pc:sldMk cId="1004906397" sldId="641"/>
            <ac:picMk id="10" creationId="{699B60B8-2815-A87E-FD97-A00A9A131D57}"/>
          </ac:picMkLst>
        </pc:picChg>
      </pc:sldChg>
      <pc:sldChg chg="addSp delSp modSp">
        <pc:chgData name="Lucas Mujica" userId="S::lucas.mujica@flockit.com.ar::7f289068-1017-4d16-9711-8339955500bc" providerId="AD" clId="Web-{0A8C4C83-F442-6CEA-5A66-A7020A1D1618}" dt="2024-07-10T13:05:41.400" v="4" actId="14100"/>
        <pc:sldMkLst>
          <pc:docMk/>
          <pc:sldMk cId="1832185579" sldId="642"/>
        </pc:sldMkLst>
        <pc:spChg chg="del">
          <ac:chgData name="Lucas Mujica" userId="S::lucas.mujica@flockit.com.ar::7f289068-1017-4d16-9711-8339955500bc" providerId="AD" clId="Web-{0A8C4C83-F442-6CEA-5A66-A7020A1D1618}" dt="2024-07-10T13:05:36.400" v="2"/>
          <ac:spMkLst>
            <pc:docMk/>
            <pc:sldMk cId="1832185579" sldId="642"/>
            <ac:spMk id="3" creationId="{07F4338A-7536-251E-60F5-F764119FCC48}"/>
          </ac:spMkLst>
        </pc:spChg>
        <pc:picChg chg="add mod ord">
          <ac:chgData name="Lucas Mujica" userId="S::lucas.mujica@flockit.com.ar::7f289068-1017-4d16-9711-8339955500bc" providerId="AD" clId="Web-{0A8C4C83-F442-6CEA-5A66-A7020A1D1618}" dt="2024-07-10T13:05:41.400" v="4" actId="14100"/>
          <ac:picMkLst>
            <pc:docMk/>
            <pc:sldMk cId="1832185579" sldId="642"/>
            <ac:picMk id="6" creationId="{122791B9-541A-F4F4-FC4B-34946044A4F8}"/>
          </ac:picMkLst>
        </pc:picChg>
      </pc:sldChg>
      <pc:sldChg chg="addSp delSp modSp new ord">
        <pc:chgData name="Lucas Mujica" userId="S::lucas.mujica@flockit.com.ar::7f289068-1017-4d16-9711-8339955500bc" providerId="AD" clId="Web-{0A8C4C83-F442-6CEA-5A66-A7020A1D1618}" dt="2024-07-10T13:10:44.444" v="14" actId="14100"/>
        <pc:sldMkLst>
          <pc:docMk/>
          <pc:sldMk cId="2772305743" sldId="643"/>
        </pc:sldMkLst>
        <pc:spChg chg="del">
          <ac:chgData name="Lucas Mujica" userId="S::lucas.mujica@flockit.com.ar::7f289068-1017-4d16-9711-8339955500bc" providerId="AD" clId="Web-{0A8C4C83-F442-6CEA-5A66-A7020A1D1618}" dt="2024-07-10T13:10:30.115" v="11"/>
          <ac:spMkLst>
            <pc:docMk/>
            <pc:sldMk cId="2772305743" sldId="643"/>
            <ac:spMk id="3" creationId="{4E05BF19-4763-1C3B-03FD-D02FF7334C37}"/>
          </ac:spMkLst>
        </pc:spChg>
        <pc:spChg chg="add del mod">
          <ac:chgData name="Lucas Mujica" userId="S::lucas.mujica@flockit.com.ar::7f289068-1017-4d16-9711-8339955500bc" providerId="AD" clId="Web-{0A8C4C83-F442-6CEA-5A66-A7020A1D1618}" dt="2024-07-10T13:08:07.984" v="10"/>
          <ac:spMkLst>
            <pc:docMk/>
            <pc:sldMk cId="2772305743" sldId="643"/>
            <ac:spMk id="6" creationId="{AA12E58B-ED34-925B-6FC9-711741722378}"/>
          </ac:spMkLst>
        </pc:spChg>
        <pc:picChg chg="add mod ord">
          <ac:chgData name="Lucas Mujica" userId="S::lucas.mujica@flockit.com.ar::7f289068-1017-4d16-9711-8339955500bc" providerId="AD" clId="Web-{0A8C4C83-F442-6CEA-5A66-A7020A1D1618}" dt="2024-07-10T13:10:44.444" v="14" actId="14100"/>
          <ac:picMkLst>
            <pc:docMk/>
            <pc:sldMk cId="2772305743" sldId="643"/>
            <ac:picMk id="7" creationId="{45D1B3EF-F1DA-E228-0000-6EE335F127DF}"/>
          </ac:picMkLst>
        </pc:picChg>
      </pc:sldChg>
    </pc:docChg>
  </pc:docChgLst>
  <pc:docChgLst>
    <pc:chgData name="Lucas Mujica" userId="S::lucas.mujica@flockit.com.ar::7f289068-1017-4d16-9711-8339955500bc" providerId="AD" clId="Web-{4CED5B3F-BD95-AE63-65BE-F4269BE8D43B}"/>
    <pc:docChg chg="addSld delSld modSld sldOrd modSection">
      <pc:chgData name="Lucas Mujica" userId="S::lucas.mujica@flockit.com.ar::7f289068-1017-4d16-9711-8339955500bc" providerId="AD" clId="Web-{4CED5B3F-BD95-AE63-65BE-F4269BE8D43B}" dt="2024-07-08T18:02:29.126" v="348" actId="1076"/>
      <pc:docMkLst>
        <pc:docMk/>
      </pc:docMkLst>
      <pc:sldChg chg="addSp delSp modSp del">
        <pc:chgData name="Lucas Mujica" userId="S::lucas.mujica@flockit.com.ar::7f289068-1017-4d16-9711-8339955500bc" providerId="AD" clId="Web-{4CED5B3F-BD95-AE63-65BE-F4269BE8D43B}" dt="2024-07-08T16:56:36.086" v="83"/>
        <pc:sldMkLst>
          <pc:docMk/>
          <pc:sldMk cId="0" sldId="446"/>
        </pc:sldMkLst>
        <pc:spChg chg="mod">
          <ac:chgData name="Lucas Mujica" userId="S::lucas.mujica@flockit.com.ar::7f289068-1017-4d16-9711-8339955500bc" providerId="AD" clId="Web-{4CED5B3F-BD95-AE63-65BE-F4269BE8D43B}" dt="2024-07-08T16:40:49.962" v="56" actId="1076"/>
          <ac:spMkLst>
            <pc:docMk/>
            <pc:sldMk cId="0" sldId="446"/>
            <ac:spMk id="2" creationId="{BA244161-23CA-8579-3A4A-C098E85428D2}"/>
          </ac:spMkLst>
        </pc:spChg>
        <pc:spChg chg="add mod">
          <ac:chgData name="Lucas Mujica" userId="S::lucas.mujica@flockit.com.ar::7f289068-1017-4d16-9711-8339955500bc" providerId="AD" clId="Web-{4CED5B3F-BD95-AE63-65BE-F4269BE8D43B}" dt="2024-07-08T16:41:40.293" v="66" actId="1076"/>
          <ac:spMkLst>
            <pc:docMk/>
            <pc:sldMk cId="0" sldId="446"/>
            <ac:spMk id="3" creationId="{C544A41A-A6A4-7A5E-92F5-EFA63D921636}"/>
          </ac:spMkLst>
        </pc:spChg>
        <pc:picChg chg="add mod">
          <ac:chgData name="Lucas Mujica" userId="S::lucas.mujica@flockit.com.ar::7f289068-1017-4d16-9711-8339955500bc" providerId="AD" clId="Web-{4CED5B3F-BD95-AE63-65BE-F4269BE8D43B}" dt="2024-07-08T16:55:56.897" v="75" actId="1076"/>
          <ac:picMkLst>
            <pc:docMk/>
            <pc:sldMk cId="0" sldId="446"/>
            <ac:picMk id="5" creationId="{2E08A5E5-1FC9-FFA8-D0A4-FC33BD7F4A3F}"/>
          </ac:picMkLst>
        </pc:picChg>
        <pc:picChg chg="mod">
          <ac:chgData name="Lucas Mujica" userId="S::lucas.mujica@flockit.com.ar::7f289068-1017-4d16-9711-8339955500bc" providerId="AD" clId="Web-{4CED5B3F-BD95-AE63-65BE-F4269BE8D43B}" dt="2024-07-08T16:40:39.431" v="52" actId="1076"/>
          <ac:picMkLst>
            <pc:docMk/>
            <pc:sldMk cId="0" sldId="446"/>
            <ac:picMk id="6" creationId="{FEEDB9C2-7FB3-DB11-EAF4-C92399F9A43B}"/>
          </ac:picMkLst>
        </pc:picChg>
        <pc:picChg chg="add del mod">
          <ac:chgData name="Lucas Mujica" userId="S::lucas.mujica@flockit.com.ar::7f289068-1017-4d16-9711-8339955500bc" providerId="AD" clId="Web-{4CED5B3F-BD95-AE63-65BE-F4269BE8D43B}" dt="2024-07-08T16:55:54.272" v="74"/>
          <ac:picMkLst>
            <pc:docMk/>
            <pc:sldMk cId="0" sldId="446"/>
            <ac:picMk id="7" creationId="{1AD8610D-90A1-68AC-C081-61D611C788CF}"/>
          </ac:picMkLst>
        </pc:picChg>
      </pc:sldChg>
      <pc:sldChg chg="addSp delSp modSp ord">
        <pc:chgData name="Lucas Mujica" userId="S::lucas.mujica@flockit.com.ar::7f289068-1017-4d16-9711-8339955500bc" providerId="AD" clId="Web-{4CED5B3F-BD95-AE63-65BE-F4269BE8D43B}" dt="2024-07-08T17:54:19.326" v="335" actId="1076"/>
        <pc:sldMkLst>
          <pc:docMk/>
          <pc:sldMk cId="4239019358" sldId="498"/>
        </pc:sldMkLst>
        <pc:spChg chg="mod">
          <ac:chgData name="Lucas Mujica" userId="S::lucas.mujica@flockit.com.ar::7f289068-1017-4d16-9711-8339955500bc" providerId="AD" clId="Web-{4CED5B3F-BD95-AE63-65BE-F4269BE8D43B}" dt="2024-07-08T17:41:25.765" v="181" actId="20577"/>
          <ac:spMkLst>
            <pc:docMk/>
            <pc:sldMk cId="4239019358" sldId="498"/>
            <ac:spMk id="3" creationId="{C18947B6-514A-07E8-415F-D99C6EFF7E80}"/>
          </ac:spMkLst>
        </pc:spChg>
        <pc:spChg chg="mod">
          <ac:chgData name="Lucas Mujica" userId="S::lucas.mujica@flockit.com.ar::7f289068-1017-4d16-9711-8339955500bc" providerId="AD" clId="Web-{4CED5B3F-BD95-AE63-65BE-F4269BE8D43B}" dt="2024-07-08T17:54:19.326" v="335" actId="1076"/>
          <ac:spMkLst>
            <pc:docMk/>
            <pc:sldMk cId="4239019358" sldId="498"/>
            <ac:spMk id="4" creationId="{4588AFA6-40A9-1156-790A-002B46A0E3A2}"/>
          </ac:spMkLst>
        </pc:spChg>
        <pc:spChg chg="mod">
          <ac:chgData name="Lucas Mujica" userId="S::lucas.mujica@flockit.com.ar::7f289068-1017-4d16-9711-8339955500bc" providerId="AD" clId="Web-{4CED5B3F-BD95-AE63-65BE-F4269BE8D43B}" dt="2024-07-08T17:42:10.548" v="193" actId="20577"/>
          <ac:spMkLst>
            <pc:docMk/>
            <pc:sldMk cId="4239019358" sldId="498"/>
            <ac:spMk id="29" creationId="{C7443FB1-55EF-453F-AC1F-696807DD6F32}"/>
          </ac:spMkLst>
        </pc:spChg>
        <pc:spChg chg="mod">
          <ac:chgData name="Lucas Mujica" userId="S::lucas.mujica@flockit.com.ar::7f289068-1017-4d16-9711-8339955500bc" providerId="AD" clId="Web-{4CED5B3F-BD95-AE63-65BE-F4269BE8D43B}" dt="2024-07-08T17:43:14.816" v="194" actId="20577"/>
          <ac:spMkLst>
            <pc:docMk/>
            <pc:sldMk cId="4239019358" sldId="498"/>
            <ac:spMk id="30" creationId="{A82A579B-639C-4705-AD24-1B59E52A131E}"/>
          </ac:spMkLst>
        </pc:spChg>
        <pc:spChg chg="mod">
          <ac:chgData name="Lucas Mujica" userId="S::lucas.mujica@flockit.com.ar::7f289068-1017-4d16-9711-8339955500bc" providerId="AD" clId="Web-{4CED5B3F-BD95-AE63-65BE-F4269BE8D43B}" dt="2024-07-08T17:44:24.803" v="206" actId="20577"/>
          <ac:spMkLst>
            <pc:docMk/>
            <pc:sldMk cId="4239019358" sldId="498"/>
            <ac:spMk id="33" creationId="{EB111D31-27DF-4F6E-982E-5676D06026DD}"/>
          </ac:spMkLst>
        </pc:spChg>
        <pc:spChg chg="mod">
          <ac:chgData name="Lucas Mujica" userId="S::lucas.mujica@flockit.com.ar::7f289068-1017-4d16-9711-8339955500bc" providerId="AD" clId="Web-{4CED5B3F-BD95-AE63-65BE-F4269BE8D43B}" dt="2024-07-08T17:44:59.179" v="221" actId="20577"/>
          <ac:spMkLst>
            <pc:docMk/>
            <pc:sldMk cId="4239019358" sldId="498"/>
            <ac:spMk id="34" creationId="{BDB622C8-4C0E-4C44-86A9-9B0158B5EE8D}"/>
          </ac:spMkLst>
        </pc:spChg>
        <pc:spChg chg="mod">
          <ac:chgData name="Lucas Mujica" userId="S::lucas.mujica@flockit.com.ar::7f289068-1017-4d16-9711-8339955500bc" providerId="AD" clId="Web-{4CED5B3F-BD95-AE63-65BE-F4269BE8D43B}" dt="2024-07-08T17:45:49.509" v="243" actId="20577"/>
          <ac:spMkLst>
            <pc:docMk/>
            <pc:sldMk cId="4239019358" sldId="498"/>
            <ac:spMk id="37" creationId="{93A4059A-0A5B-4E75-B193-0C3CB811E583}"/>
          </ac:spMkLst>
        </pc:spChg>
        <pc:spChg chg="mod">
          <ac:chgData name="Lucas Mujica" userId="S::lucas.mujica@flockit.com.ar::7f289068-1017-4d16-9711-8339955500bc" providerId="AD" clId="Web-{4CED5B3F-BD95-AE63-65BE-F4269BE8D43B}" dt="2024-07-08T17:45:22.305" v="222" actId="20577"/>
          <ac:spMkLst>
            <pc:docMk/>
            <pc:sldMk cId="4239019358" sldId="498"/>
            <ac:spMk id="38" creationId="{FBD9AA49-AD28-48EA-91AE-D4972599115C}"/>
          </ac:spMkLst>
        </pc:spChg>
        <pc:spChg chg="add del mod">
          <ac:chgData name="Lucas Mujica" userId="S::lucas.mujica@flockit.com.ar::7f289068-1017-4d16-9711-8339955500bc" providerId="AD" clId="Web-{4CED5B3F-BD95-AE63-65BE-F4269BE8D43B}" dt="2024-07-08T17:48:17.624" v="323" actId="20577"/>
          <ac:spMkLst>
            <pc:docMk/>
            <pc:sldMk cId="4239019358" sldId="498"/>
            <ac:spMk id="41" creationId="{D25BC5A0-F6B0-466D-8188-C94619706EF7}"/>
          </ac:spMkLst>
        </pc:spChg>
        <pc:spChg chg="mod">
          <ac:chgData name="Lucas Mujica" userId="S::lucas.mujica@flockit.com.ar::7f289068-1017-4d16-9711-8339955500bc" providerId="AD" clId="Web-{4CED5B3F-BD95-AE63-65BE-F4269BE8D43B}" dt="2024-07-08T17:47:17.700" v="250" actId="20577"/>
          <ac:spMkLst>
            <pc:docMk/>
            <pc:sldMk cId="4239019358" sldId="498"/>
            <ac:spMk id="42" creationId="{2B5F2695-E09A-45DB-901F-0363E5205774}"/>
          </ac:spMkLst>
        </pc:spChg>
      </pc:sldChg>
      <pc:sldChg chg="addSp delSp modSp">
        <pc:chgData name="Lucas Mujica" userId="S::lucas.mujica@flockit.com.ar::7f289068-1017-4d16-9711-8339955500bc" providerId="AD" clId="Web-{4CED5B3F-BD95-AE63-65BE-F4269BE8D43B}" dt="2024-07-08T16:36:02.058" v="39"/>
        <pc:sldMkLst>
          <pc:docMk/>
          <pc:sldMk cId="620682922" sldId="614"/>
        </pc:sldMkLst>
        <pc:spChg chg="mod">
          <ac:chgData name="Lucas Mujica" userId="S::lucas.mujica@flockit.com.ar::7f289068-1017-4d16-9711-8339955500bc" providerId="AD" clId="Web-{4CED5B3F-BD95-AE63-65BE-F4269BE8D43B}" dt="2024-07-08T16:23:39.629" v="32" actId="14100"/>
          <ac:spMkLst>
            <pc:docMk/>
            <pc:sldMk cId="620682922" sldId="614"/>
            <ac:spMk id="2" creationId="{BA244161-23CA-8579-3A4A-C098E85428D2}"/>
          </ac:spMkLst>
        </pc:spChg>
        <pc:picChg chg="add del mod">
          <ac:chgData name="Lucas Mujica" userId="S::lucas.mujica@flockit.com.ar::7f289068-1017-4d16-9711-8339955500bc" providerId="AD" clId="Web-{4CED5B3F-BD95-AE63-65BE-F4269BE8D43B}" dt="2024-07-08T16:36:02.058" v="39"/>
          <ac:picMkLst>
            <pc:docMk/>
            <pc:sldMk cId="620682922" sldId="614"/>
            <ac:picMk id="3" creationId="{786ADD4C-20DA-BB3B-757C-AB700713C48A}"/>
          </ac:picMkLst>
        </pc:picChg>
      </pc:sldChg>
      <pc:sldChg chg="addSp delSp modSp">
        <pc:chgData name="Lucas Mujica" userId="S::lucas.mujica@flockit.com.ar::7f289068-1017-4d16-9711-8339955500bc" providerId="AD" clId="Web-{4CED5B3F-BD95-AE63-65BE-F4269BE8D43B}" dt="2024-07-08T16:56:27.758" v="82"/>
        <pc:sldMkLst>
          <pc:docMk/>
          <pc:sldMk cId="3124168359" sldId="615"/>
        </pc:sldMkLst>
        <pc:spChg chg="del">
          <ac:chgData name="Lucas Mujica" userId="S::lucas.mujica@flockit.com.ar::7f289068-1017-4d16-9711-8339955500bc" providerId="AD" clId="Web-{4CED5B3F-BD95-AE63-65BE-F4269BE8D43B}" dt="2024-07-08T16:56:19.476" v="80"/>
          <ac:spMkLst>
            <pc:docMk/>
            <pc:sldMk cId="3124168359" sldId="615"/>
            <ac:spMk id="2" creationId="{BA244161-23CA-8579-3A4A-C098E85428D2}"/>
          </ac:spMkLst>
        </pc:spChg>
        <pc:spChg chg="add mod">
          <ac:chgData name="Lucas Mujica" userId="S::lucas.mujica@flockit.com.ar::7f289068-1017-4d16-9711-8339955500bc" providerId="AD" clId="Web-{4CED5B3F-BD95-AE63-65BE-F4269BE8D43B}" dt="2024-07-08T16:56:22.883" v="81" actId="1076"/>
          <ac:spMkLst>
            <pc:docMk/>
            <pc:sldMk cId="3124168359" sldId="615"/>
            <ac:spMk id="8" creationId="{D9E79DB1-B469-006B-E828-C14D096EB696}"/>
          </ac:spMkLst>
        </pc:spChg>
        <pc:spChg chg="add">
          <ac:chgData name="Lucas Mujica" userId="S::lucas.mujica@flockit.com.ar::7f289068-1017-4d16-9711-8339955500bc" providerId="AD" clId="Web-{4CED5B3F-BD95-AE63-65BE-F4269BE8D43B}" dt="2024-07-08T16:56:27.758" v="82"/>
          <ac:spMkLst>
            <pc:docMk/>
            <pc:sldMk cId="3124168359" sldId="615"/>
            <ac:spMk id="10" creationId="{532FD931-DC08-EC22-0D52-2A8831A0F121}"/>
          </ac:spMkLst>
        </pc:spChg>
        <pc:picChg chg="add mod">
          <ac:chgData name="Lucas Mujica" userId="S::lucas.mujica@flockit.com.ar::7f289068-1017-4d16-9711-8339955500bc" providerId="AD" clId="Web-{4CED5B3F-BD95-AE63-65BE-F4269BE8D43B}" dt="2024-07-08T16:56:08.616" v="77" actId="1076"/>
          <ac:picMkLst>
            <pc:docMk/>
            <pc:sldMk cId="3124168359" sldId="615"/>
            <ac:picMk id="5" creationId="{43FC08AD-BEC0-AD23-23C5-B9A4EC91A203}"/>
          </ac:picMkLst>
        </pc:picChg>
      </pc:sldChg>
      <pc:sldChg chg="addSp modSp">
        <pc:chgData name="Lucas Mujica" userId="S::lucas.mujica@flockit.com.ar::7f289068-1017-4d16-9711-8339955500bc" providerId="AD" clId="Web-{4CED5B3F-BD95-AE63-65BE-F4269BE8D43B}" dt="2024-07-08T17:28:08.953" v="118" actId="1076"/>
        <pc:sldMkLst>
          <pc:docMk/>
          <pc:sldMk cId="2628838026" sldId="616"/>
        </pc:sldMkLst>
        <pc:spChg chg="mod">
          <ac:chgData name="Lucas Mujica" userId="S::lucas.mujica@flockit.com.ar::7f289068-1017-4d16-9711-8339955500bc" providerId="AD" clId="Web-{4CED5B3F-BD95-AE63-65BE-F4269BE8D43B}" dt="2024-07-08T17:27:24.607" v="102" actId="1076"/>
          <ac:spMkLst>
            <pc:docMk/>
            <pc:sldMk cId="2628838026" sldId="616"/>
            <ac:spMk id="2" creationId="{BA244161-23CA-8579-3A4A-C098E85428D2}"/>
          </ac:spMkLst>
        </pc:spChg>
        <pc:spChg chg="add mod">
          <ac:chgData name="Lucas Mujica" userId="S::lucas.mujica@flockit.com.ar::7f289068-1017-4d16-9711-8339955500bc" providerId="AD" clId="Web-{4CED5B3F-BD95-AE63-65BE-F4269BE8D43B}" dt="2024-07-08T17:28:08.953" v="118" actId="1076"/>
          <ac:spMkLst>
            <pc:docMk/>
            <pc:sldMk cId="2628838026" sldId="616"/>
            <ac:spMk id="7" creationId="{89897C3F-2CD9-FA0F-230C-2FF6B1A80DDE}"/>
          </ac:spMkLst>
        </pc:spChg>
        <pc:picChg chg="add mod">
          <ac:chgData name="Lucas Mujica" userId="S::lucas.mujica@flockit.com.ar::7f289068-1017-4d16-9711-8339955500bc" providerId="AD" clId="Web-{4CED5B3F-BD95-AE63-65BE-F4269BE8D43B}" dt="2024-07-08T17:27:37.233" v="104" actId="1076"/>
          <ac:picMkLst>
            <pc:docMk/>
            <pc:sldMk cId="2628838026" sldId="616"/>
            <ac:picMk id="5" creationId="{8A1BA612-F001-7654-F5F8-B2245F24ECC4}"/>
          </ac:picMkLst>
        </pc:picChg>
      </pc:sldChg>
      <pc:sldChg chg="addSp delSp modSp mod setBg">
        <pc:chgData name="Lucas Mujica" userId="S::lucas.mujica@flockit.com.ar::7f289068-1017-4d16-9711-8339955500bc" providerId="AD" clId="Web-{4CED5B3F-BD95-AE63-65BE-F4269BE8D43B}" dt="2024-07-08T18:02:29.126" v="348" actId="1076"/>
        <pc:sldMkLst>
          <pc:docMk/>
          <pc:sldMk cId="2958500448" sldId="617"/>
        </pc:sldMkLst>
        <pc:spChg chg="mod ord">
          <ac:chgData name="Lucas Mujica" userId="S::lucas.mujica@flockit.com.ar::7f289068-1017-4d16-9711-8339955500bc" providerId="AD" clId="Web-{4CED5B3F-BD95-AE63-65BE-F4269BE8D43B}" dt="2024-07-08T18:02:22.313" v="346"/>
          <ac:spMkLst>
            <pc:docMk/>
            <pc:sldMk cId="2958500448" sldId="617"/>
            <ac:spMk id="7" creationId="{F5A7430B-5A41-4622-B4E6-C9CBB8402A1A}"/>
          </ac:spMkLst>
        </pc:spChg>
        <pc:spChg chg="add del">
          <ac:chgData name="Lucas Mujica" userId="S::lucas.mujica@flockit.com.ar::7f289068-1017-4d16-9711-8339955500bc" providerId="AD" clId="Web-{4CED5B3F-BD95-AE63-65BE-F4269BE8D43B}" dt="2024-07-08T18:02:17.204" v="344"/>
          <ac:spMkLst>
            <pc:docMk/>
            <pc:sldMk cId="2958500448" sldId="617"/>
            <ac:spMk id="12" creationId="{1C4FDBE2-32F7-4AC4-A40C-C51C65B1D474}"/>
          </ac:spMkLst>
        </pc:spChg>
        <pc:spChg chg="add del">
          <ac:chgData name="Lucas Mujica" userId="S::lucas.mujica@flockit.com.ar::7f289068-1017-4d16-9711-8339955500bc" providerId="AD" clId="Web-{4CED5B3F-BD95-AE63-65BE-F4269BE8D43B}" dt="2024-07-08T18:02:17.204" v="344"/>
          <ac:spMkLst>
            <pc:docMk/>
            <pc:sldMk cId="2958500448" sldId="617"/>
            <ac:spMk id="14" creationId="{E2B33195-5BCA-4BB7-A82D-6739522687DD}"/>
          </ac:spMkLst>
        </pc:spChg>
        <pc:spChg chg="add del">
          <ac:chgData name="Lucas Mujica" userId="S::lucas.mujica@flockit.com.ar::7f289068-1017-4d16-9711-8339955500bc" providerId="AD" clId="Web-{4CED5B3F-BD95-AE63-65BE-F4269BE8D43B}" dt="2024-07-08T18:02:17.204" v="344"/>
          <ac:spMkLst>
            <pc:docMk/>
            <pc:sldMk cId="2958500448" sldId="617"/>
            <ac:spMk id="16" creationId="{CF8AD9F3-9AF6-494F-83A3-2F677563935C}"/>
          </ac:spMkLst>
        </pc:spChg>
        <pc:spChg chg="add del">
          <ac:chgData name="Lucas Mujica" userId="S::lucas.mujica@flockit.com.ar::7f289068-1017-4d16-9711-8339955500bc" providerId="AD" clId="Web-{4CED5B3F-BD95-AE63-65BE-F4269BE8D43B}" dt="2024-07-08T18:02:17.204" v="344"/>
          <ac:spMkLst>
            <pc:docMk/>
            <pc:sldMk cId="2958500448" sldId="617"/>
            <ac:spMk id="18" creationId="{11156773-3FB3-46D9-9F87-821287404830}"/>
          </ac:spMkLst>
        </pc:spChg>
        <pc:spChg chg="add del">
          <ac:chgData name="Lucas Mujica" userId="S::lucas.mujica@flockit.com.ar::7f289068-1017-4d16-9711-8339955500bc" providerId="AD" clId="Web-{4CED5B3F-BD95-AE63-65BE-F4269BE8D43B}" dt="2024-07-08T18:02:17.204" v="344"/>
          <ac:spMkLst>
            <pc:docMk/>
            <pc:sldMk cId="2958500448" sldId="617"/>
            <ac:spMk id="20" creationId="{E8EA24D0-C854-4AA8-B8FD-D252660D8840}"/>
          </ac:spMkLst>
        </pc:spChg>
        <pc:spChg chg="add del">
          <ac:chgData name="Lucas Mujica" userId="S::lucas.mujica@flockit.com.ar::7f289068-1017-4d16-9711-8339955500bc" providerId="AD" clId="Web-{4CED5B3F-BD95-AE63-65BE-F4269BE8D43B}" dt="2024-07-08T18:02:22.313" v="346"/>
          <ac:spMkLst>
            <pc:docMk/>
            <pc:sldMk cId="2958500448" sldId="617"/>
            <ac:spMk id="22" creationId="{C4879EFC-8E62-4E00-973C-C45EE9EC676D}"/>
          </ac:spMkLst>
        </pc:spChg>
        <pc:spChg chg="add del">
          <ac:chgData name="Lucas Mujica" userId="S::lucas.mujica@flockit.com.ar::7f289068-1017-4d16-9711-8339955500bc" providerId="AD" clId="Web-{4CED5B3F-BD95-AE63-65BE-F4269BE8D43B}" dt="2024-07-08T18:02:22.313" v="346"/>
          <ac:spMkLst>
            <pc:docMk/>
            <pc:sldMk cId="2958500448" sldId="617"/>
            <ac:spMk id="23" creationId="{D6A9C53F-5F90-40A5-8C85-5412D39C8C68}"/>
          </ac:spMkLst>
        </pc:spChg>
        <pc:picChg chg="add mod ord">
          <ac:chgData name="Lucas Mujica" userId="S::lucas.mujica@flockit.com.ar::7f289068-1017-4d16-9711-8339955500bc" providerId="AD" clId="Web-{4CED5B3F-BD95-AE63-65BE-F4269BE8D43B}" dt="2024-07-08T18:02:29.126" v="348" actId="1076"/>
          <ac:picMkLst>
            <pc:docMk/>
            <pc:sldMk cId="2958500448" sldId="617"/>
            <ac:picMk id="5" creationId="{4B0E7055-D107-CD7A-B082-0A3B685848B1}"/>
          </ac:picMkLst>
        </pc:picChg>
        <pc:picChg chg="mod">
          <ac:chgData name="Lucas Mujica" userId="S::lucas.mujica@flockit.com.ar::7f289068-1017-4d16-9711-8339955500bc" providerId="AD" clId="Web-{4CED5B3F-BD95-AE63-65BE-F4269BE8D43B}" dt="2024-07-08T18:02:22.313" v="346"/>
          <ac:picMkLst>
            <pc:docMk/>
            <pc:sldMk cId="2958500448" sldId="617"/>
            <ac:picMk id="6" creationId="{FEEDB9C2-7FB3-DB11-EAF4-C92399F9A43B}"/>
          </ac:picMkLst>
        </pc:picChg>
      </pc:sldChg>
      <pc:sldChg chg="addSp modSp">
        <pc:chgData name="Lucas Mujica" userId="S::lucas.mujica@flockit.com.ar::7f289068-1017-4d16-9711-8339955500bc" providerId="AD" clId="Web-{4CED5B3F-BD95-AE63-65BE-F4269BE8D43B}" dt="2024-07-08T16:23:13.597" v="25" actId="1076"/>
        <pc:sldMkLst>
          <pc:docMk/>
          <pc:sldMk cId="2660933954" sldId="619"/>
        </pc:sldMkLst>
        <pc:spChg chg="mod">
          <ac:chgData name="Lucas Mujica" userId="S::lucas.mujica@flockit.com.ar::7f289068-1017-4d16-9711-8339955500bc" providerId="AD" clId="Web-{4CED5B3F-BD95-AE63-65BE-F4269BE8D43B}" dt="2024-07-08T16:20:12.791" v="6" actId="20577"/>
          <ac:spMkLst>
            <pc:docMk/>
            <pc:sldMk cId="2660933954" sldId="619"/>
            <ac:spMk id="3" creationId="{A80E785E-EE2E-27A6-2726-45CE18A38B67}"/>
          </ac:spMkLst>
        </pc:spChg>
        <pc:picChg chg="add mod">
          <ac:chgData name="Lucas Mujica" userId="S::lucas.mujica@flockit.com.ar::7f289068-1017-4d16-9711-8339955500bc" providerId="AD" clId="Web-{4CED5B3F-BD95-AE63-65BE-F4269BE8D43B}" dt="2024-07-08T16:23:10.987" v="24" actId="1076"/>
          <ac:picMkLst>
            <pc:docMk/>
            <pc:sldMk cId="2660933954" sldId="619"/>
            <ac:picMk id="2" creationId="{C54DFBFF-452A-3E99-1796-304D54E0AB8F}"/>
          </ac:picMkLst>
        </pc:picChg>
        <pc:picChg chg="add mod">
          <ac:chgData name="Lucas Mujica" userId="S::lucas.mujica@flockit.com.ar::7f289068-1017-4d16-9711-8339955500bc" providerId="AD" clId="Web-{4CED5B3F-BD95-AE63-65BE-F4269BE8D43B}" dt="2024-07-08T16:23:13.597" v="25" actId="1076"/>
          <ac:picMkLst>
            <pc:docMk/>
            <pc:sldMk cId="2660933954" sldId="619"/>
            <ac:picMk id="4" creationId="{48E813C3-0B83-F1BB-CB27-6B92FC62920E}"/>
          </ac:picMkLst>
        </pc:picChg>
      </pc:sldChg>
      <pc:sldChg chg="addSp delSp modSp new">
        <pc:chgData name="Lucas Mujica" userId="S::lucas.mujica@flockit.com.ar::7f289068-1017-4d16-9711-8339955500bc" providerId="AD" clId="Web-{4CED5B3F-BD95-AE63-65BE-F4269BE8D43B}" dt="2024-07-08T16:36:18.480" v="43" actId="14100"/>
        <pc:sldMkLst>
          <pc:docMk/>
          <pc:sldMk cId="1126242214" sldId="639"/>
        </pc:sldMkLst>
        <pc:spChg chg="del">
          <ac:chgData name="Lucas Mujica" userId="S::lucas.mujica@flockit.com.ar::7f289068-1017-4d16-9711-8339955500bc" providerId="AD" clId="Web-{4CED5B3F-BD95-AE63-65BE-F4269BE8D43B}" dt="2024-07-08T16:36:13.011" v="41"/>
          <ac:spMkLst>
            <pc:docMk/>
            <pc:sldMk cId="1126242214" sldId="639"/>
            <ac:spMk id="3" creationId="{FCB20BC4-9E28-0460-D7AD-D1772872CDEF}"/>
          </ac:spMkLst>
        </pc:spChg>
        <pc:picChg chg="add mod ord">
          <ac:chgData name="Lucas Mujica" userId="S::lucas.mujica@flockit.com.ar::7f289068-1017-4d16-9711-8339955500bc" providerId="AD" clId="Web-{4CED5B3F-BD95-AE63-65BE-F4269BE8D43B}" dt="2024-07-08T16:36:18.480" v="43" actId="14100"/>
          <ac:picMkLst>
            <pc:docMk/>
            <pc:sldMk cId="1126242214" sldId="639"/>
            <ac:picMk id="6" creationId="{C5A79CF1-2689-15D5-6BDC-D9BCB56C3B09}"/>
          </ac:picMkLst>
        </pc:picChg>
      </pc:sldChg>
      <pc:sldChg chg="addSp delSp modSp new ord">
        <pc:chgData name="Lucas Mujica" userId="S::lucas.mujica@flockit.com.ar::7f289068-1017-4d16-9711-8339955500bc" providerId="AD" clId="Web-{4CED5B3F-BD95-AE63-65BE-F4269BE8D43B}" dt="2024-07-08T16:57:04.041" v="89" actId="14100"/>
        <pc:sldMkLst>
          <pc:docMk/>
          <pc:sldMk cId="904028824" sldId="640"/>
        </pc:sldMkLst>
        <pc:spChg chg="del">
          <ac:chgData name="Lucas Mujica" userId="S::lucas.mujica@flockit.com.ar::7f289068-1017-4d16-9711-8339955500bc" providerId="AD" clId="Web-{4CED5B3F-BD95-AE63-65BE-F4269BE8D43B}" dt="2024-07-08T16:56:57.353" v="87"/>
          <ac:spMkLst>
            <pc:docMk/>
            <pc:sldMk cId="904028824" sldId="640"/>
            <ac:spMk id="3" creationId="{52D5C155-73B6-9A4D-759D-4B5CCA5CBF2E}"/>
          </ac:spMkLst>
        </pc:spChg>
        <pc:picChg chg="add mod ord">
          <ac:chgData name="Lucas Mujica" userId="S::lucas.mujica@flockit.com.ar::7f289068-1017-4d16-9711-8339955500bc" providerId="AD" clId="Web-{4CED5B3F-BD95-AE63-65BE-F4269BE8D43B}" dt="2024-07-08T16:57:04.041" v="89" actId="14100"/>
          <ac:picMkLst>
            <pc:docMk/>
            <pc:sldMk cId="904028824" sldId="640"/>
            <ac:picMk id="6" creationId="{3F37A96A-E6AF-9DD5-5C34-FB80608072DC}"/>
          </ac:picMkLst>
        </pc:picChg>
      </pc:sldChg>
      <pc:sldChg chg="addSp delSp modSp new">
        <pc:chgData name="Lucas Mujica" userId="S::lucas.mujica@flockit.com.ar::7f289068-1017-4d16-9711-8339955500bc" providerId="AD" clId="Web-{4CED5B3F-BD95-AE63-65BE-F4269BE8D43B}" dt="2024-07-08T17:30:15.317" v="127" actId="1076"/>
        <pc:sldMkLst>
          <pc:docMk/>
          <pc:sldMk cId="1004906397" sldId="641"/>
        </pc:sldMkLst>
        <pc:spChg chg="del">
          <ac:chgData name="Lucas Mujica" userId="S::lucas.mujica@flockit.com.ar::7f289068-1017-4d16-9711-8339955500bc" providerId="AD" clId="Web-{4CED5B3F-BD95-AE63-65BE-F4269BE8D43B}" dt="2024-07-08T17:30:07.066" v="124"/>
          <ac:spMkLst>
            <pc:docMk/>
            <pc:sldMk cId="1004906397" sldId="641"/>
            <ac:spMk id="3" creationId="{B3A10731-DC6E-91FF-7EBA-BA75DBC036CD}"/>
          </ac:spMkLst>
        </pc:spChg>
        <pc:spChg chg="add del">
          <ac:chgData name="Lucas Mujica" userId="S::lucas.mujica@flockit.com.ar::7f289068-1017-4d16-9711-8339955500bc" providerId="AD" clId="Web-{4CED5B3F-BD95-AE63-65BE-F4269BE8D43B}" dt="2024-07-08T17:30:01.644" v="123"/>
          <ac:spMkLst>
            <pc:docMk/>
            <pc:sldMk cId="1004906397" sldId="641"/>
            <ac:spMk id="7" creationId="{38C19867-4B09-AB3E-32B3-F9602D45D2AC}"/>
          </ac:spMkLst>
        </pc:spChg>
        <pc:spChg chg="add del">
          <ac:chgData name="Lucas Mujica" userId="S::lucas.mujica@flockit.com.ar::7f289068-1017-4d16-9711-8339955500bc" providerId="AD" clId="Web-{4CED5B3F-BD95-AE63-65BE-F4269BE8D43B}" dt="2024-07-08T17:29:57.613" v="122"/>
          <ac:spMkLst>
            <pc:docMk/>
            <pc:sldMk cId="1004906397" sldId="641"/>
            <ac:spMk id="9" creationId="{53B92542-AB77-C02A-14DA-2E5B7DCA1973}"/>
          </ac:spMkLst>
        </pc:spChg>
        <pc:picChg chg="add mod ord">
          <ac:chgData name="Lucas Mujica" userId="S::lucas.mujica@flockit.com.ar::7f289068-1017-4d16-9711-8339955500bc" providerId="AD" clId="Web-{4CED5B3F-BD95-AE63-65BE-F4269BE8D43B}" dt="2024-07-08T17:30:15.317" v="127" actId="1076"/>
          <ac:picMkLst>
            <pc:docMk/>
            <pc:sldMk cId="1004906397" sldId="641"/>
            <ac:picMk id="10" creationId="{699B60B8-2815-A87E-FD97-A00A9A131D57}"/>
          </ac:picMkLst>
        </pc:picChg>
      </pc:sldChg>
      <pc:sldChg chg="modSp new ord">
        <pc:chgData name="Lucas Mujica" userId="S::lucas.mujica@flockit.com.ar::7f289068-1017-4d16-9711-8339955500bc" providerId="AD" clId="Web-{4CED5B3F-BD95-AE63-65BE-F4269BE8D43B}" dt="2024-07-08T17:39:17.822" v="147" actId="20577"/>
        <pc:sldMkLst>
          <pc:docMk/>
          <pc:sldMk cId="1832185579" sldId="642"/>
        </pc:sldMkLst>
        <pc:spChg chg="mod">
          <ac:chgData name="Lucas Mujica" userId="S::lucas.mujica@flockit.com.ar::7f289068-1017-4d16-9711-8339955500bc" providerId="AD" clId="Web-{4CED5B3F-BD95-AE63-65BE-F4269BE8D43B}" dt="2024-07-08T17:39:14.791" v="142" actId="20577"/>
          <ac:spMkLst>
            <pc:docMk/>
            <pc:sldMk cId="1832185579" sldId="642"/>
            <ac:spMk id="2" creationId="{72DAF017-40D3-6BDB-C620-76A5D4474137}"/>
          </ac:spMkLst>
        </pc:spChg>
        <pc:spChg chg="mod">
          <ac:chgData name="Lucas Mujica" userId="S::lucas.mujica@flockit.com.ar::7f289068-1017-4d16-9711-8339955500bc" providerId="AD" clId="Web-{4CED5B3F-BD95-AE63-65BE-F4269BE8D43B}" dt="2024-07-08T17:39:17.822" v="147" actId="20577"/>
          <ac:spMkLst>
            <pc:docMk/>
            <pc:sldMk cId="1832185579" sldId="642"/>
            <ac:spMk id="3" creationId="{07F4338A-7536-251E-60F5-F764119FCC4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E6B04-B5F7-4D44-B00C-D114896CC632}" type="datetimeFigureOut">
              <a:rPr lang="es-AR" smtClean="0"/>
              <a:t>10/7/2024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DB976-17B9-44D8-AAD5-F24F4BDE283F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AR"/>
              <a:t>Cambiar portada</a:t>
            </a: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DB976-17B9-44D8-AAD5-F24F4BDE283F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882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AR" dirty="0"/>
              <a:t>Cambiar portada</a:t>
            </a: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DB976-17B9-44D8-AAD5-F24F4BDE283F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78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AR" dirty="0"/>
              <a:t>Cambiar portada</a:t>
            </a: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DB976-17B9-44D8-AAD5-F24F4BDE283F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763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AR" dirty="0"/>
              <a:t>Cambiar portada</a:t>
            </a: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DB976-17B9-44D8-AAD5-F24F4BDE283F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6580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AR" dirty="0"/>
              <a:t>Cambiar portada</a:t>
            </a: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DB976-17B9-44D8-AAD5-F24F4BDE283F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842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AR" dirty="0"/>
              <a:t>Cambiar portada</a:t>
            </a: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DB976-17B9-44D8-AAD5-F24F4BDE283F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5188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AR"/>
              <a:t>Cambiar portada</a:t>
            </a: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DB976-17B9-44D8-AAD5-F24F4BDE283F}" type="slidenum">
              <a:rPr lang="es-AR" smtClean="0"/>
              <a:t>54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0121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</p:cNvSpPr>
          <p:nvPr>
            <p:ph type="ctrTitle"/>
          </p:nvPr>
        </p:nvSpPr>
        <p:spPr>
          <a:xfrm>
            <a:off x="1143000" y="842010"/>
            <a:ext cx="6858000" cy="1790700"/>
          </a:xfrm>
        </p:spPr>
        <p:txBody>
          <a:bodyPr vert="horz" wrap="square" lIns="91440" tIns="45720" rIns="91440" bIns="45720" numCol="1" spcCol="215900" anchor="b"/>
          <a:lstStyle>
            <a:lvl1pPr algn="ctr">
              <a:defRPr lang="en-US" sz="6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en-US" cap="none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43000" y="2701290"/>
            <a:ext cx="6858000" cy="1242060"/>
          </a:xfrm>
        </p:spPr>
        <p:txBody>
          <a:bodyPr/>
          <a:lstStyle>
            <a:lvl1pPr marL="0" indent="0" algn="ctr">
              <a:buNone/>
              <a:defRPr lang="en-US" sz="2400" cap="none"/>
            </a:lvl1pPr>
            <a:lvl2pPr marL="457200" indent="0" algn="ctr">
              <a:buNone/>
              <a:defRPr lang="en-US" sz="2000" cap="none"/>
            </a:lvl2pPr>
            <a:lvl3pPr marL="914400" indent="0" algn="ctr">
              <a:buNone/>
              <a:defRPr lang="en-US" sz="1800" cap="none"/>
            </a:lvl3pPr>
            <a:lvl4pPr marL="1371600" indent="0" algn="ctr">
              <a:buNone/>
              <a:defRPr lang="en-US" sz="1600" cap="none"/>
            </a:lvl4pPr>
            <a:lvl5pPr marL="1828800" indent="0" algn="ctr">
              <a:buNone/>
              <a:defRPr lang="en-US" sz="1600" cap="none"/>
            </a:lvl5pPr>
            <a:lvl6pPr marL="2286000" indent="0" algn="ctr">
              <a:buNone/>
              <a:defRPr lang="en-US" sz="1600" cap="none"/>
            </a:lvl6pPr>
            <a:lvl7pPr marL="2743200" indent="0" algn="ctr">
              <a:buNone/>
              <a:defRPr lang="en-US" sz="1600" cap="none"/>
            </a:lvl7pPr>
            <a:lvl8pPr marL="3200400" indent="0" algn="ctr">
              <a:buNone/>
              <a:defRPr lang="en-US" sz="1600" cap="none"/>
            </a:lvl8pPr>
            <a:lvl9pPr marL="3657600" indent="0" algn="ctr">
              <a:buNone/>
              <a:defRPr lang="en-US" sz="1600" cap="none"/>
            </a:lvl9pPr>
          </a:lstStyle>
          <a:p>
            <a:pPr>
              <a:defRPr lang="en-US"/>
            </a:pPr>
            <a:r>
              <a:rPr lang="en-US" cap="none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FD8B852-1C92-8D4E-DC60-EA1BF62E2ABF}" type="datetime1">
              <a:rPr lang="es-AR"/>
              <a:t>10/7/2024</a:t>
            </a:fld>
            <a:endParaRPr lang="es-AR"/>
          </a:p>
        </p:txBody>
      </p:sp>
      <p:sp>
        <p:nvSpPr>
          <p:cNvPr id="5" name="Marcador de pie de página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Marcador de número de diapositiva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0A1A599F-D1E7-4FAF-A9A2-27FA17EC5F72}" type="slidenum">
              <a:rPr/>
              <a:t>‹Nº›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en-US" cap="none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 noChangeArrowheads="1"/>
          </p:cNvSpPr>
          <p:nvPr>
            <p:ph idx="1" hasCustomPrompt="1"/>
          </p:nvPr>
        </p:nvSpPr>
        <p:spPr/>
        <p:txBody>
          <a:bodyPr vert="vert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  <a:p>
            <a:pPr lvl="1">
              <a:defRPr lang="en-US"/>
            </a:pPr>
            <a:r>
              <a:rPr lang="en-US" cap="none"/>
              <a:t>Segundo nivel</a:t>
            </a:r>
          </a:p>
          <a:p>
            <a:pPr lvl="2">
              <a:defRPr lang="en-US"/>
            </a:pPr>
            <a:r>
              <a:rPr lang="en-US" cap="none"/>
              <a:t>Tercer nivel</a:t>
            </a:r>
          </a:p>
          <a:p>
            <a:pPr lvl="3">
              <a:defRPr lang="en-US"/>
            </a:pPr>
            <a:r>
              <a:rPr lang="en-US" cap="none"/>
              <a:t>Cuarto nivel</a:t>
            </a:r>
          </a:p>
          <a:p>
            <a:pPr lvl="4">
              <a:defRPr lang="en-US"/>
            </a:pPr>
            <a:r>
              <a:rPr lang="en-US" cap="none"/>
              <a:t>Quinto nivel</a:t>
            </a:r>
          </a:p>
        </p:txBody>
      </p:sp>
      <p:sp>
        <p:nvSpPr>
          <p:cNvPr id="4" name="Marcador de fecha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26449E57-19CB-1168-85FC-EF3DD0B273BA}" type="datetime1">
              <a:rPr lang="es-AR"/>
              <a:t>10/7/2024</a:t>
            </a:fld>
            <a:endParaRPr lang="es-AR"/>
          </a:p>
        </p:txBody>
      </p:sp>
      <p:sp>
        <p:nvSpPr>
          <p:cNvPr id="5" name="Marcador de pie de página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Marcador de número de diapositiva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029A6579-37EF-CF93-A122-C1C62B6C5794}" type="slidenum">
              <a:rPr/>
              <a:t>‹Nº›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 noChangeArrowheads="1"/>
          </p:cNvSpPr>
          <p:nvPr>
            <p:ph type="title"/>
          </p:nvPr>
        </p:nvSpPr>
        <p:spPr>
          <a:xfrm>
            <a:off x="6543675" y="273685"/>
            <a:ext cx="1971675" cy="4359275"/>
          </a:xfrm>
        </p:spPr>
        <p:txBody>
          <a:bodyPr vert="vert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cap="none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 noChangeArrowheads="1"/>
          </p:cNvSpPr>
          <p:nvPr>
            <p:ph idx="1" hasCustomPrompt="1"/>
          </p:nvPr>
        </p:nvSpPr>
        <p:spPr>
          <a:xfrm>
            <a:off x="628650" y="273685"/>
            <a:ext cx="5800725" cy="4359275"/>
          </a:xfrm>
        </p:spPr>
        <p:txBody>
          <a:bodyPr vert="vert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  <a:p>
            <a:pPr lvl="1">
              <a:defRPr lang="en-US"/>
            </a:pPr>
            <a:r>
              <a:rPr lang="en-US" cap="none"/>
              <a:t>Segundo nivel</a:t>
            </a:r>
          </a:p>
          <a:p>
            <a:pPr lvl="2">
              <a:defRPr lang="en-US"/>
            </a:pPr>
            <a:r>
              <a:rPr lang="en-US" cap="none"/>
              <a:t>Tercer nivel</a:t>
            </a:r>
          </a:p>
          <a:p>
            <a:pPr lvl="3">
              <a:defRPr lang="en-US"/>
            </a:pPr>
            <a:r>
              <a:rPr lang="en-US" cap="none"/>
              <a:t>Cuarto nivel</a:t>
            </a:r>
          </a:p>
          <a:p>
            <a:pPr lvl="4">
              <a:defRPr lang="en-US"/>
            </a:pPr>
            <a:r>
              <a:rPr lang="en-US" cap="none"/>
              <a:t>Quinto nivel</a:t>
            </a:r>
          </a:p>
        </p:txBody>
      </p:sp>
      <p:sp>
        <p:nvSpPr>
          <p:cNvPr id="4" name="Marcador de fecha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01E4B9FF-B1EC-B14F-A25C-471AF7125412}" type="datetime1">
              <a:rPr lang="es-AR"/>
              <a:t>10/7/2024</a:t>
            </a:fld>
            <a:endParaRPr lang="es-AR"/>
          </a:p>
        </p:txBody>
      </p:sp>
      <p:sp>
        <p:nvSpPr>
          <p:cNvPr id="5" name="Marcador de pie de página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Marcador de número de diapositiva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9E393BC-F2D4-B665-9A5B-0430DD156C51}" type="slidenum">
              <a:rPr/>
              <a:t>‹Nº›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B03061-C13E-48E6-9D2A-71DEC07A4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32860" y="631372"/>
            <a:ext cx="3568883" cy="3842657"/>
          </a:xfrm>
          <a:prstGeom prst="roundRect">
            <a:avLst>
              <a:gd name="adj" fmla="val 6601"/>
            </a:avLst>
          </a:pr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  <a:latin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40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119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A7868-017C-4965-8173-C63EE3B8FF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1375" y="1730832"/>
            <a:ext cx="5192486" cy="2710543"/>
          </a:xfrm>
          <a:prstGeom prst="roundRect">
            <a:avLst>
              <a:gd name="adj" fmla="val 4391"/>
            </a:avLst>
          </a:prstGeo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8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7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37EEBA1-9483-487E-93B0-0753A070A7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98150" y="1595943"/>
            <a:ext cx="1704263" cy="1952802"/>
          </a:xfrm>
          <a:custGeom>
            <a:avLst/>
            <a:gdLst>
              <a:gd name="connsiteX0" fmla="*/ 86796 w 1963712"/>
              <a:gd name="connsiteY0" fmla="*/ 0 h 2047603"/>
              <a:gd name="connsiteX1" fmla="*/ 1876916 w 1963712"/>
              <a:gd name="connsiteY1" fmla="*/ 0 h 2047603"/>
              <a:gd name="connsiteX2" fmla="*/ 1963712 w 1963712"/>
              <a:gd name="connsiteY2" fmla="*/ 86796 h 2047603"/>
              <a:gd name="connsiteX3" fmla="*/ 1963712 w 1963712"/>
              <a:gd name="connsiteY3" fmla="*/ 1960807 h 2047603"/>
              <a:gd name="connsiteX4" fmla="*/ 1876916 w 1963712"/>
              <a:gd name="connsiteY4" fmla="*/ 2047603 h 2047603"/>
              <a:gd name="connsiteX5" fmla="*/ 86796 w 1963712"/>
              <a:gd name="connsiteY5" fmla="*/ 2047603 h 2047603"/>
              <a:gd name="connsiteX6" fmla="*/ 0 w 1963712"/>
              <a:gd name="connsiteY6" fmla="*/ 1960807 h 2047603"/>
              <a:gd name="connsiteX7" fmla="*/ 0 w 1963712"/>
              <a:gd name="connsiteY7" fmla="*/ 86796 h 2047603"/>
              <a:gd name="connsiteX8" fmla="*/ 86796 w 1963712"/>
              <a:gd name="connsiteY8" fmla="*/ 0 h 204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3712" h="2047603">
                <a:moveTo>
                  <a:pt x="86796" y="0"/>
                </a:moveTo>
                <a:lnTo>
                  <a:pt x="1876916" y="0"/>
                </a:lnTo>
                <a:cubicBezTo>
                  <a:pt x="1924852" y="0"/>
                  <a:pt x="1963712" y="38860"/>
                  <a:pt x="1963712" y="86796"/>
                </a:cubicBezTo>
                <a:lnTo>
                  <a:pt x="1963712" y="1960807"/>
                </a:lnTo>
                <a:cubicBezTo>
                  <a:pt x="1963712" y="2008743"/>
                  <a:pt x="1924852" y="2047603"/>
                  <a:pt x="1876916" y="2047603"/>
                </a:cubicBezTo>
                <a:lnTo>
                  <a:pt x="86796" y="2047603"/>
                </a:lnTo>
                <a:cubicBezTo>
                  <a:pt x="38860" y="2047603"/>
                  <a:pt x="0" y="2008743"/>
                  <a:pt x="0" y="1960807"/>
                </a:cubicBezTo>
                <a:lnTo>
                  <a:pt x="0" y="86796"/>
                </a:lnTo>
                <a:cubicBezTo>
                  <a:pt x="0" y="38860"/>
                  <a:pt x="38860" y="0"/>
                  <a:pt x="8679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35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49A841FE-6F7A-7750-C071-68413A5A8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4162" y="566057"/>
            <a:ext cx="1704263" cy="1845131"/>
          </a:xfrm>
          <a:custGeom>
            <a:avLst/>
            <a:gdLst>
              <a:gd name="connsiteX0" fmla="*/ 86796 w 1963712"/>
              <a:gd name="connsiteY0" fmla="*/ 0 h 2047603"/>
              <a:gd name="connsiteX1" fmla="*/ 1876916 w 1963712"/>
              <a:gd name="connsiteY1" fmla="*/ 0 h 2047603"/>
              <a:gd name="connsiteX2" fmla="*/ 1963712 w 1963712"/>
              <a:gd name="connsiteY2" fmla="*/ 86796 h 2047603"/>
              <a:gd name="connsiteX3" fmla="*/ 1963712 w 1963712"/>
              <a:gd name="connsiteY3" fmla="*/ 1960807 h 2047603"/>
              <a:gd name="connsiteX4" fmla="*/ 1876916 w 1963712"/>
              <a:gd name="connsiteY4" fmla="*/ 2047603 h 2047603"/>
              <a:gd name="connsiteX5" fmla="*/ 86796 w 1963712"/>
              <a:gd name="connsiteY5" fmla="*/ 2047603 h 2047603"/>
              <a:gd name="connsiteX6" fmla="*/ 0 w 1963712"/>
              <a:gd name="connsiteY6" fmla="*/ 1960807 h 2047603"/>
              <a:gd name="connsiteX7" fmla="*/ 0 w 1963712"/>
              <a:gd name="connsiteY7" fmla="*/ 86796 h 2047603"/>
              <a:gd name="connsiteX8" fmla="*/ 86796 w 1963712"/>
              <a:gd name="connsiteY8" fmla="*/ 0 h 204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3712" h="2047603">
                <a:moveTo>
                  <a:pt x="86796" y="0"/>
                </a:moveTo>
                <a:lnTo>
                  <a:pt x="1876916" y="0"/>
                </a:lnTo>
                <a:cubicBezTo>
                  <a:pt x="1924852" y="0"/>
                  <a:pt x="1963712" y="38860"/>
                  <a:pt x="1963712" y="86796"/>
                </a:cubicBezTo>
                <a:lnTo>
                  <a:pt x="1963712" y="1960807"/>
                </a:lnTo>
                <a:cubicBezTo>
                  <a:pt x="1963712" y="2008743"/>
                  <a:pt x="1924852" y="2047603"/>
                  <a:pt x="1876916" y="2047603"/>
                </a:cubicBezTo>
                <a:lnTo>
                  <a:pt x="86796" y="2047603"/>
                </a:lnTo>
                <a:cubicBezTo>
                  <a:pt x="38860" y="2047603"/>
                  <a:pt x="0" y="2008743"/>
                  <a:pt x="0" y="1960807"/>
                </a:cubicBezTo>
                <a:lnTo>
                  <a:pt x="0" y="86796"/>
                </a:lnTo>
                <a:cubicBezTo>
                  <a:pt x="0" y="38860"/>
                  <a:pt x="38860" y="0"/>
                  <a:pt x="8679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35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39C35F4-58C7-928C-A9EB-50E4F8D1BB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4162" y="2732313"/>
            <a:ext cx="1704263" cy="1845130"/>
          </a:xfrm>
          <a:custGeom>
            <a:avLst/>
            <a:gdLst>
              <a:gd name="connsiteX0" fmla="*/ 86796 w 1963712"/>
              <a:gd name="connsiteY0" fmla="*/ 0 h 2047603"/>
              <a:gd name="connsiteX1" fmla="*/ 1876916 w 1963712"/>
              <a:gd name="connsiteY1" fmla="*/ 0 h 2047603"/>
              <a:gd name="connsiteX2" fmla="*/ 1963712 w 1963712"/>
              <a:gd name="connsiteY2" fmla="*/ 86796 h 2047603"/>
              <a:gd name="connsiteX3" fmla="*/ 1963712 w 1963712"/>
              <a:gd name="connsiteY3" fmla="*/ 1960807 h 2047603"/>
              <a:gd name="connsiteX4" fmla="*/ 1876916 w 1963712"/>
              <a:gd name="connsiteY4" fmla="*/ 2047603 h 2047603"/>
              <a:gd name="connsiteX5" fmla="*/ 86796 w 1963712"/>
              <a:gd name="connsiteY5" fmla="*/ 2047603 h 2047603"/>
              <a:gd name="connsiteX6" fmla="*/ 0 w 1963712"/>
              <a:gd name="connsiteY6" fmla="*/ 1960807 h 2047603"/>
              <a:gd name="connsiteX7" fmla="*/ 0 w 1963712"/>
              <a:gd name="connsiteY7" fmla="*/ 86796 h 2047603"/>
              <a:gd name="connsiteX8" fmla="*/ 86796 w 1963712"/>
              <a:gd name="connsiteY8" fmla="*/ 0 h 204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3712" h="2047603">
                <a:moveTo>
                  <a:pt x="86796" y="0"/>
                </a:moveTo>
                <a:lnTo>
                  <a:pt x="1876916" y="0"/>
                </a:lnTo>
                <a:cubicBezTo>
                  <a:pt x="1924852" y="0"/>
                  <a:pt x="1963712" y="38860"/>
                  <a:pt x="1963712" y="86796"/>
                </a:cubicBezTo>
                <a:lnTo>
                  <a:pt x="1963712" y="1960807"/>
                </a:lnTo>
                <a:cubicBezTo>
                  <a:pt x="1963712" y="2008743"/>
                  <a:pt x="1924852" y="2047603"/>
                  <a:pt x="1876916" y="2047603"/>
                </a:cubicBezTo>
                <a:lnTo>
                  <a:pt x="86796" y="2047603"/>
                </a:lnTo>
                <a:cubicBezTo>
                  <a:pt x="38860" y="2047603"/>
                  <a:pt x="0" y="2008743"/>
                  <a:pt x="0" y="1960807"/>
                </a:cubicBezTo>
                <a:lnTo>
                  <a:pt x="0" y="86796"/>
                </a:lnTo>
                <a:cubicBezTo>
                  <a:pt x="0" y="38860"/>
                  <a:pt x="38860" y="0"/>
                  <a:pt x="8679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35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03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F03D5CA-0E85-7271-38C3-90A941A814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394006" flipH="1">
            <a:off x="952037" y="1047648"/>
            <a:ext cx="2449089" cy="1898367"/>
          </a:xfrm>
          <a:custGeom>
            <a:avLst/>
            <a:gdLst>
              <a:gd name="connsiteX0" fmla="*/ 66031 w 3599893"/>
              <a:gd name="connsiteY0" fmla="*/ 129534 h 2892690"/>
              <a:gd name="connsiteX1" fmla="*/ 3599893 w 3599893"/>
              <a:gd name="connsiteY1" fmla="*/ 0 h 2892690"/>
              <a:gd name="connsiteX2" fmla="*/ 3423066 w 3599893"/>
              <a:gd name="connsiteY2" fmla="*/ 2892690 h 2892690"/>
              <a:gd name="connsiteX3" fmla="*/ 0 w 3599893"/>
              <a:gd name="connsiteY3" fmla="*/ 2548921 h 2892690"/>
              <a:gd name="connsiteX0" fmla="*/ 58836 w 3599893"/>
              <a:gd name="connsiteY0" fmla="*/ 193024 h 2892690"/>
              <a:gd name="connsiteX1" fmla="*/ 3599893 w 3599893"/>
              <a:gd name="connsiteY1" fmla="*/ 0 h 2892690"/>
              <a:gd name="connsiteX2" fmla="*/ 3423066 w 3599893"/>
              <a:gd name="connsiteY2" fmla="*/ 2892690 h 2892690"/>
              <a:gd name="connsiteX3" fmla="*/ 0 w 3599893"/>
              <a:gd name="connsiteY3" fmla="*/ 2548921 h 2892690"/>
              <a:gd name="connsiteX4" fmla="*/ 58836 w 3599893"/>
              <a:gd name="connsiteY4" fmla="*/ 193024 h 2892690"/>
              <a:gd name="connsiteX0" fmla="*/ 58836 w 3570336"/>
              <a:gd name="connsiteY0" fmla="*/ 121351 h 2821017"/>
              <a:gd name="connsiteX1" fmla="*/ 3570336 w 3570336"/>
              <a:gd name="connsiteY1" fmla="*/ 0 h 2821017"/>
              <a:gd name="connsiteX2" fmla="*/ 3423066 w 3570336"/>
              <a:gd name="connsiteY2" fmla="*/ 2821017 h 2821017"/>
              <a:gd name="connsiteX3" fmla="*/ 0 w 3570336"/>
              <a:gd name="connsiteY3" fmla="*/ 2477248 h 2821017"/>
              <a:gd name="connsiteX4" fmla="*/ 58836 w 3570336"/>
              <a:gd name="connsiteY4" fmla="*/ 121351 h 2821017"/>
              <a:gd name="connsiteX0" fmla="*/ 58836 w 3570336"/>
              <a:gd name="connsiteY0" fmla="*/ 121351 h 2770182"/>
              <a:gd name="connsiteX1" fmla="*/ 3570336 w 3570336"/>
              <a:gd name="connsiteY1" fmla="*/ 0 h 2770182"/>
              <a:gd name="connsiteX2" fmla="*/ 3409535 w 3570336"/>
              <a:gd name="connsiteY2" fmla="*/ 2770182 h 2770182"/>
              <a:gd name="connsiteX3" fmla="*/ 0 w 3570336"/>
              <a:gd name="connsiteY3" fmla="*/ 2477248 h 2770182"/>
              <a:gd name="connsiteX4" fmla="*/ 58836 w 3570336"/>
              <a:gd name="connsiteY4" fmla="*/ 121351 h 2770182"/>
              <a:gd name="connsiteX0" fmla="*/ 59710 w 3571210"/>
              <a:gd name="connsiteY0" fmla="*/ 121351 h 2770182"/>
              <a:gd name="connsiteX1" fmla="*/ 3571210 w 3571210"/>
              <a:gd name="connsiteY1" fmla="*/ 0 h 2770182"/>
              <a:gd name="connsiteX2" fmla="*/ 3410409 w 3571210"/>
              <a:gd name="connsiteY2" fmla="*/ 2770182 h 2770182"/>
              <a:gd name="connsiteX3" fmla="*/ 0 w 3571210"/>
              <a:gd name="connsiteY3" fmla="*/ 2447140 h 2770182"/>
              <a:gd name="connsiteX4" fmla="*/ 59710 w 3571210"/>
              <a:gd name="connsiteY4" fmla="*/ 121351 h 2770182"/>
              <a:gd name="connsiteX0" fmla="*/ 59710 w 3569692"/>
              <a:gd name="connsiteY0" fmla="*/ 173910 h 2822741"/>
              <a:gd name="connsiteX1" fmla="*/ 3569692 w 3569692"/>
              <a:gd name="connsiteY1" fmla="*/ 0 h 2822741"/>
              <a:gd name="connsiteX2" fmla="*/ 3410409 w 3569692"/>
              <a:gd name="connsiteY2" fmla="*/ 2822741 h 2822741"/>
              <a:gd name="connsiteX3" fmla="*/ 0 w 3569692"/>
              <a:gd name="connsiteY3" fmla="*/ 2499699 h 2822741"/>
              <a:gd name="connsiteX4" fmla="*/ 59710 w 3569692"/>
              <a:gd name="connsiteY4" fmla="*/ 173910 h 2822741"/>
              <a:gd name="connsiteX0" fmla="*/ 53269 w 3569692"/>
              <a:gd name="connsiteY0" fmla="*/ 132015 h 2822741"/>
              <a:gd name="connsiteX1" fmla="*/ 3569692 w 3569692"/>
              <a:gd name="connsiteY1" fmla="*/ 0 h 2822741"/>
              <a:gd name="connsiteX2" fmla="*/ 3410409 w 3569692"/>
              <a:gd name="connsiteY2" fmla="*/ 2822741 h 2822741"/>
              <a:gd name="connsiteX3" fmla="*/ 0 w 3569692"/>
              <a:gd name="connsiteY3" fmla="*/ 2499699 h 2822741"/>
              <a:gd name="connsiteX4" fmla="*/ 53269 w 3569692"/>
              <a:gd name="connsiteY4" fmla="*/ 132015 h 2822741"/>
              <a:gd name="connsiteX0" fmla="*/ 25819 w 3542242"/>
              <a:gd name="connsiteY0" fmla="*/ 132015 h 2822741"/>
              <a:gd name="connsiteX1" fmla="*/ 3542242 w 3542242"/>
              <a:gd name="connsiteY1" fmla="*/ 0 h 2822741"/>
              <a:gd name="connsiteX2" fmla="*/ 3382959 w 3542242"/>
              <a:gd name="connsiteY2" fmla="*/ 2822741 h 2822741"/>
              <a:gd name="connsiteX3" fmla="*/ 0 w 3542242"/>
              <a:gd name="connsiteY3" fmla="*/ 2454184 h 2822741"/>
              <a:gd name="connsiteX4" fmla="*/ 25819 w 3542242"/>
              <a:gd name="connsiteY4" fmla="*/ 132015 h 2822741"/>
              <a:gd name="connsiteX0" fmla="*/ 25819 w 3542242"/>
              <a:gd name="connsiteY0" fmla="*/ 132015 h 2790747"/>
              <a:gd name="connsiteX1" fmla="*/ 3542242 w 3542242"/>
              <a:gd name="connsiteY1" fmla="*/ 0 h 2790747"/>
              <a:gd name="connsiteX2" fmla="*/ 3397725 w 3542242"/>
              <a:gd name="connsiteY2" fmla="*/ 2790747 h 2790747"/>
              <a:gd name="connsiteX3" fmla="*/ 0 w 3542242"/>
              <a:gd name="connsiteY3" fmla="*/ 2454184 h 2790747"/>
              <a:gd name="connsiteX4" fmla="*/ 25819 w 3542242"/>
              <a:gd name="connsiteY4" fmla="*/ 132015 h 2790747"/>
              <a:gd name="connsiteX0" fmla="*/ 25819 w 3542242"/>
              <a:gd name="connsiteY0" fmla="*/ 132015 h 2761611"/>
              <a:gd name="connsiteX1" fmla="*/ 3542242 w 3542242"/>
              <a:gd name="connsiteY1" fmla="*/ 0 h 2761611"/>
              <a:gd name="connsiteX2" fmla="*/ 3404729 w 3542242"/>
              <a:gd name="connsiteY2" fmla="*/ 2761611 h 2761611"/>
              <a:gd name="connsiteX3" fmla="*/ 0 w 3542242"/>
              <a:gd name="connsiteY3" fmla="*/ 2454184 h 2761611"/>
              <a:gd name="connsiteX4" fmla="*/ 25819 w 3542242"/>
              <a:gd name="connsiteY4" fmla="*/ 132015 h 276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2242" h="2761611">
                <a:moveTo>
                  <a:pt x="25819" y="132015"/>
                </a:moveTo>
                <a:lnTo>
                  <a:pt x="3542242" y="0"/>
                </a:lnTo>
                <a:lnTo>
                  <a:pt x="3404729" y="2761611"/>
                </a:lnTo>
                <a:lnTo>
                  <a:pt x="0" y="2454184"/>
                </a:lnTo>
                <a:cubicBezTo>
                  <a:pt x="22010" y="1647722"/>
                  <a:pt x="3809" y="938477"/>
                  <a:pt x="25819" y="132015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innerShdw blurRad="50800" dist="38100" dir="14100000">
              <a:prstClr val="black">
                <a:alpha val="21000"/>
              </a:prstClr>
            </a:innerShdw>
          </a:effectLst>
        </p:spPr>
        <p:txBody>
          <a:bodyPr wrap="square" anchor="ctr">
            <a:noAutofit/>
          </a:bodyPr>
          <a:lstStyle>
            <a:lvl1pPr>
              <a:defRPr lang="en-ID"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19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en-US" cap="none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 noChangeArrowheads="1"/>
          </p:cNvSpPr>
          <p:nvPr>
            <p:ph idx="1" hasCustomPrompt="1"/>
          </p:nvPr>
        </p:nvSpPr>
        <p:spPr/>
        <p:txBody>
          <a:bodyPr/>
          <a:lstStyle/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  <a:p>
            <a:pPr lvl="1">
              <a:defRPr lang="en-US"/>
            </a:pPr>
            <a:r>
              <a:rPr lang="en-US" cap="none"/>
              <a:t>Segundo nivel</a:t>
            </a:r>
          </a:p>
          <a:p>
            <a:pPr lvl="2">
              <a:defRPr lang="en-US"/>
            </a:pPr>
            <a:r>
              <a:rPr lang="en-US" cap="none"/>
              <a:t>Tercer nivel</a:t>
            </a:r>
          </a:p>
          <a:p>
            <a:pPr lvl="3">
              <a:defRPr lang="en-US"/>
            </a:pPr>
            <a:r>
              <a:rPr lang="en-US" cap="none"/>
              <a:t>Cuarto nivel</a:t>
            </a:r>
          </a:p>
          <a:p>
            <a:pPr lvl="4">
              <a:defRPr lang="en-US"/>
            </a:pPr>
            <a:r>
              <a:rPr lang="en-US" cap="none"/>
              <a:t>Quinto nivel</a:t>
            </a:r>
          </a:p>
        </p:txBody>
      </p:sp>
      <p:sp>
        <p:nvSpPr>
          <p:cNvPr id="4" name="Marcador de fecha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643F8829-6789-6A7E-C787-912BC6C931C4}" type="datetime1">
              <a:rPr lang="es-AR"/>
              <a:t>10/7/2024</a:t>
            </a:fld>
            <a:endParaRPr lang="es-AR"/>
          </a:p>
        </p:txBody>
      </p:sp>
      <p:sp>
        <p:nvSpPr>
          <p:cNvPr id="5" name="Marcador de pie de página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Marcador de número de diapositiva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0B0EBF9-B7FD-E51D-B308-4148A5464514}" type="slidenum">
              <a:rPr/>
              <a:t>‹Nº›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</p:cNvSpPr>
          <p:nvPr>
            <p:ph type="title"/>
          </p:nvPr>
        </p:nvSpPr>
        <p:spPr>
          <a:xfrm>
            <a:off x="623570" y="1282065"/>
            <a:ext cx="7886700" cy="2139315"/>
          </a:xfrm>
        </p:spPr>
        <p:txBody>
          <a:bodyPr vert="horz" wrap="square" lIns="91440" tIns="45720" rIns="91440" bIns="45720" numCol="1" spcCol="215900" anchor="b"/>
          <a:lstStyle>
            <a:lvl1pPr>
              <a:defRPr lang="en-US" sz="60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en-US" cap="none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 noChangeArrowheads="1"/>
          </p:cNvSpPr>
          <p:nvPr>
            <p:ph idx="1" hasCustomPrompt="1"/>
          </p:nvPr>
        </p:nvSpPr>
        <p:spPr>
          <a:xfrm>
            <a:off x="623570" y="3442335"/>
            <a:ext cx="7886700" cy="1124585"/>
          </a:xfrm>
        </p:spPr>
        <p:txBody>
          <a:bodyPr/>
          <a:lstStyle>
            <a:lvl1pPr marL="0" indent="0">
              <a:buNone/>
              <a:defRPr lang="en-US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en-US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en-US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en-US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en-US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en-US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en-US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en-US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en-US" sz="1600" cap="none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984A377-39D4-D155-9A3C-CF00ED726C9A}" type="datetime1">
              <a:rPr lang="es-AR"/>
              <a:t>10/7/2024</a:t>
            </a:fld>
            <a:endParaRPr lang="es-AR"/>
          </a:p>
        </p:txBody>
      </p:sp>
      <p:sp>
        <p:nvSpPr>
          <p:cNvPr id="5" name="Marcador de pie de página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Marcador de número de diapositiva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0434E4C8-86E9-6112-A78C-7047AAC25125}" type="slidenum">
              <a:rPr/>
              <a:t>‹Nº›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en-US" cap="none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 noChangeArrowheads="1"/>
          </p:cNvSpPr>
          <p:nvPr>
            <p:ph idx="1" hasCustomPrompt="1"/>
          </p:nvPr>
        </p:nvSpPr>
        <p:spPr>
          <a:xfrm>
            <a:off x="628650" y="1369060"/>
            <a:ext cx="3886200" cy="3263900"/>
          </a:xfrm>
        </p:spPr>
        <p:txBody>
          <a:bodyPr/>
          <a:lstStyle/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  <a:p>
            <a:pPr lvl="1">
              <a:defRPr lang="en-US"/>
            </a:pPr>
            <a:r>
              <a:rPr lang="en-US" cap="none"/>
              <a:t>Segundo nivel</a:t>
            </a:r>
          </a:p>
          <a:p>
            <a:pPr lvl="2">
              <a:defRPr lang="en-US"/>
            </a:pPr>
            <a:r>
              <a:rPr lang="en-US" cap="none"/>
              <a:t>Tercer nivel</a:t>
            </a:r>
          </a:p>
          <a:p>
            <a:pPr lvl="3">
              <a:defRPr lang="en-US"/>
            </a:pPr>
            <a:r>
              <a:rPr lang="en-US" cap="none"/>
              <a:t>Cuarto nivel</a:t>
            </a:r>
          </a:p>
          <a:p>
            <a:pPr lvl="4">
              <a:defRPr lang="en-US"/>
            </a:pPr>
            <a:r>
              <a:rPr lang="en-US" cap="none"/>
              <a:t>Quinto nivel</a:t>
            </a:r>
          </a:p>
        </p:txBody>
      </p:sp>
      <p:sp>
        <p:nvSpPr>
          <p:cNvPr id="4" name="Marcador de contenido 3"/>
          <p:cNvSpPr>
            <a:spLocks noGrp="1" noChangeArrowheads="1"/>
          </p:cNvSpPr>
          <p:nvPr>
            <p:ph idx="2" hasCustomPrompt="1"/>
          </p:nvPr>
        </p:nvSpPr>
        <p:spPr>
          <a:xfrm>
            <a:off x="4629150" y="1369060"/>
            <a:ext cx="3886200" cy="3263900"/>
          </a:xfrm>
        </p:spPr>
        <p:txBody>
          <a:bodyPr/>
          <a:lstStyle/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  <a:p>
            <a:pPr lvl="1">
              <a:defRPr lang="en-US"/>
            </a:pPr>
            <a:r>
              <a:rPr lang="en-US" cap="none"/>
              <a:t>Segundo nivel</a:t>
            </a:r>
          </a:p>
          <a:p>
            <a:pPr lvl="2">
              <a:defRPr lang="en-US"/>
            </a:pPr>
            <a:r>
              <a:rPr lang="en-US" cap="none"/>
              <a:t>Tercer nivel</a:t>
            </a:r>
          </a:p>
          <a:p>
            <a:pPr lvl="3">
              <a:defRPr lang="en-US"/>
            </a:pPr>
            <a:r>
              <a:rPr lang="en-US" cap="none"/>
              <a:t>Cuarto nivel</a:t>
            </a:r>
          </a:p>
          <a:p>
            <a:pPr lvl="4">
              <a:defRPr lang="en-US"/>
            </a:pPr>
            <a:r>
              <a:rPr lang="en-US" cap="none"/>
              <a:t>Quinto nivel</a:t>
            </a:r>
          </a:p>
        </p:txBody>
      </p:sp>
      <p:sp>
        <p:nvSpPr>
          <p:cNvPr id="5" name="Marcador de fecha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0BE71901-4FE6-B2EF-A85F-B9BA57115EEC}" type="datetime1">
              <a:rPr lang="es-AR"/>
              <a:t>10/7/2024</a:t>
            </a:fld>
            <a:endParaRPr lang="es-AR"/>
          </a:p>
        </p:txBody>
      </p:sp>
      <p:sp>
        <p:nvSpPr>
          <p:cNvPr id="6" name="Marcador de pie de página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Marcador de número de diapositiva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ADB1B79-37F7-8EED-B963-C1B8552D4F94}" type="slidenum">
              <a:rPr/>
              <a:t>‹Nº›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</p:cNvSpPr>
          <p:nvPr>
            <p:ph type="title"/>
          </p:nvPr>
        </p:nvSpPr>
        <p:spPr>
          <a:xfrm>
            <a:off x="629920" y="273685"/>
            <a:ext cx="7886700" cy="994410"/>
          </a:xfrm>
        </p:spPr>
        <p:txBody>
          <a:bodyPr/>
          <a:lstStyle/>
          <a:p>
            <a:pPr>
              <a:defRPr lang="en-US"/>
            </a:pPr>
            <a:r>
              <a:rPr lang="en-US" cap="none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 noChangeArrowheads="1"/>
          </p:cNvSpPr>
          <p:nvPr>
            <p:ph idx="1" hasCustomPrompt="1"/>
          </p:nvPr>
        </p:nvSpPr>
        <p:spPr>
          <a:xfrm>
            <a:off x="629920" y="1261110"/>
            <a:ext cx="3867785" cy="617220"/>
          </a:xfrm>
        </p:spPr>
        <p:txBody>
          <a:bodyPr vert="horz" wrap="square" lIns="91440" tIns="45720" rIns="91440" bIns="45720" numCol="1" spcCol="215900" anchor="b"/>
          <a:lstStyle>
            <a:lvl1pPr marL="0" indent="0">
              <a:buNone/>
              <a:defRPr lang="en-US" sz="2400" b="1" cap="none"/>
            </a:lvl1pPr>
            <a:lvl2pPr marL="457200" indent="0">
              <a:buNone/>
              <a:defRPr lang="en-US" sz="2000" b="1" cap="none"/>
            </a:lvl2pPr>
            <a:lvl3pPr marL="914400" indent="0">
              <a:buNone/>
              <a:defRPr lang="en-US" sz="1800" b="1" cap="none"/>
            </a:lvl3pPr>
            <a:lvl4pPr marL="1371600" indent="0">
              <a:buNone/>
              <a:defRPr lang="en-US" sz="1600" b="1" cap="none"/>
            </a:lvl4pPr>
            <a:lvl5pPr marL="1828800" indent="0">
              <a:buNone/>
              <a:defRPr lang="en-US" sz="1600" b="1" cap="none"/>
            </a:lvl5pPr>
            <a:lvl6pPr marL="2286000" indent="0">
              <a:buNone/>
              <a:defRPr lang="en-US" sz="1600" b="1" cap="none"/>
            </a:lvl6pPr>
            <a:lvl7pPr marL="2743200" indent="0">
              <a:buNone/>
              <a:defRPr lang="en-US" sz="1600" b="1" cap="none"/>
            </a:lvl7pPr>
            <a:lvl8pPr marL="3200400" indent="0">
              <a:buNone/>
              <a:defRPr lang="en-US" sz="1600" b="1" cap="none"/>
            </a:lvl8pPr>
            <a:lvl9pPr marL="3657600" indent="0">
              <a:buNone/>
              <a:defRPr lang="en-US" sz="1600" b="1" cap="none"/>
            </a:lvl9pPr>
          </a:lstStyle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 noChangeArrowheads="1"/>
          </p:cNvSpPr>
          <p:nvPr>
            <p:ph idx="2" hasCustomPrompt="1"/>
          </p:nvPr>
        </p:nvSpPr>
        <p:spPr>
          <a:xfrm>
            <a:off x="629920" y="1878330"/>
            <a:ext cx="3867785" cy="2764155"/>
          </a:xfrm>
        </p:spPr>
        <p:txBody>
          <a:bodyPr/>
          <a:lstStyle/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  <a:p>
            <a:pPr lvl="1">
              <a:defRPr lang="en-US"/>
            </a:pPr>
            <a:r>
              <a:rPr lang="en-US" cap="none"/>
              <a:t>Segundo nivel</a:t>
            </a:r>
          </a:p>
          <a:p>
            <a:pPr lvl="2">
              <a:defRPr lang="en-US"/>
            </a:pPr>
            <a:r>
              <a:rPr lang="en-US" cap="none"/>
              <a:t>Tercer nivel</a:t>
            </a:r>
          </a:p>
          <a:p>
            <a:pPr lvl="3">
              <a:defRPr lang="en-US"/>
            </a:pPr>
            <a:r>
              <a:rPr lang="en-US" cap="none"/>
              <a:t>Cuarto nivel</a:t>
            </a:r>
          </a:p>
          <a:p>
            <a:pPr lvl="4">
              <a:defRPr lang="en-US"/>
            </a:pPr>
            <a:r>
              <a:rPr lang="en-US" cap="none"/>
              <a:t>Quinto nivel</a:t>
            </a:r>
          </a:p>
        </p:txBody>
      </p:sp>
      <p:sp>
        <p:nvSpPr>
          <p:cNvPr id="5" name="Marcador de texto 4"/>
          <p:cNvSpPr>
            <a:spLocks noGrp="1" noChangeArrowheads="1"/>
          </p:cNvSpPr>
          <p:nvPr>
            <p:ph idx="3" hasCustomPrompt="1"/>
          </p:nvPr>
        </p:nvSpPr>
        <p:spPr>
          <a:xfrm>
            <a:off x="4629150" y="1261110"/>
            <a:ext cx="3887470" cy="617220"/>
          </a:xfrm>
        </p:spPr>
        <p:txBody>
          <a:bodyPr vert="horz" wrap="square" lIns="91440" tIns="45720" rIns="91440" bIns="45720" numCol="1" spcCol="215900" anchor="b"/>
          <a:lstStyle>
            <a:lvl1pPr marL="0" indent="0">
              <a:buNone/>
              <a:defRPr lang="en-US" sz="2400" b="1" cap="none"/>
            </a:lvl1pPr>
            <a:lvl2pPr marL="457200" indent="0">
              <a:buNone/>
              <a:defRPr lang="en-US" sz="2000" b="1" cap="none"/>
            </a:lvl2pPr>
            <a:lvl3pPr marL="914400" indent="0">
              <a:buNone/>
              <a:defRPr lang="en-US" sz="1800" b="1" cap="none"/>
            </a:lvl3pPr>
            <a:lvl4pPr marL="1371600" indent="0">
              <a:buNone/>
              <a:defRPr lang="en-US" sz="1600" b="1" cap="none"/>
            </a:lvl4pPr>
            <a:lvl5pPr marL="1828800" indent="0">
              <a:buNone/>
              <a:defRPr lang="en-US" sz="1600" b="1" cap="none"/>
            </a:lvl5pPr>
            <a:lvl6pPr marL="2286000" indent="0">
              <a:buNone/>
              <a:defRPr lang="en-US" sz="1600" b="1" cap="none"/>
            </a:lvl6pPr>
            <a:lvl7pPr marL="2743200" indent="0">
              <a:buNone/>
              <a:defRPr lang="en-US" sz="1600" b="1" cap="none"/>
            </a:lvl7pPr>
            <a:lvl8pPr marL="3200400" indent="0">
              <a:buNone/>
              <a:defRPr lang="en-US" sz="1600" b="1" cap="none"/>
            </a:lvl8pPr>
            <a:lvl9pPr marL="3657600" indent="0">
              <a:buNone/>
              <a:defRPr lang="en-US" sz="1600" b="1" cap="none"/>
            </a:lvl9pPr>
          </a:lstStyle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 noChangeArrowheads="1"/>
          </p:cNvSpPr>
          <p:nvPr>
            <p:ph idx="4" hasCustomPrompt="1"/>
          </p:nvPr>
        </p:nvSpPr>
        <p:spPr>
          <a:xfrm>
            <a:off x="4629150" y="1878330"/>
            <a:ext cx="3887470" cy="2764155"/>
          </a:xfrm>
        </p:spPr>
        <p:txBody>
          <a:bodyPr/>
          <a:lstStyle/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  <a:p>
            <a:pPr lvl="1">
              <a:defRPr lang="en-US"/>
            </a:pPr>
            <a:r>
              <a:rPr lang="en-US" cap="none"/>
              <a:t>Segundo nivel</a:t>
            </a:r>
          </a:p>
          <a:p>
            <a:pPr lvl="2">
              <a:defRPr lang="en-US"/>
            </a:pPr>
            <a:r>
              <a:rPr lang="en-US" cap="none"/>
              <a:t>Tercer nivel</a:t>
            </a:r>
          </a:p>
          <a:p>
            <a:pPr lvl="3">
              <a:defRPr lang="en-US"/>
            </a:pPr>
            <a:r>
              <a:rPr lang="en-US" cap="none"/>
              <a:t>Cuarto nivel</a:t>
            </a:r>
          </a:p>
          <a:p>
            <a:pPr lvl="4">
              <a:defRPr lang="en-US"/>
            </a:pPr>
            <a:r>
              <a:rPr lang="en-US" cap="none"/>
              <a:t>Quinto nivel</a:t>
            </a:r>
          </a:p>
        </p:txBody>
      </p:sp>
      <p:sp>
        <p:nvSpPr>
          <p:cNvPr id="7" name="Marcador de fecha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609E008C-C28D-CBF6-C326-34A34E683561}" type="datetime1">
              <a:rPr lang="es-AR"/>
              <a:t>10/7/2024</a:t>
            </a:fld>
            <a:endParaRPr lang="es-AR"/>
          </a:p>
        </p:txBody>
      </p:sp>
      <p:sp>
        <p:nvSpPr>
          <p:cNvPr id="8" name="Marcador de pie de página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9" name="Marcador de número de diapositiva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63713774-3A8E-24C1-C0C9-CC9479873699}" type="slidenum">
              <a:rPr/>
              <a:t>‹Nº›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rPr lang="en-US" cap="none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13A0F690-DEFE-F500-B018-2855B856467D}" type="datetime1">
              <a:rPr lang="es-AR"/>
              <a:t>10/7/2024</a:t>
            </a:fld>
            <a:endParaRPr lang="es-AR"/>
          </a:p>
        </p:txBody>
      </p:sp>
      <p:sp>
        <p:nvSpPr>
          <p:cNvPr id="4" name="Marcador de pie de página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5" name="Marcador de número de diapositiva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7E1A713-5D9A-B451-D459-AB04E91722FE}" type="slidenum">
              <a:rPr/>
              <a:t>‹Nº›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6EE1C57C-3283-B433-CD59-C4668B173B91}" type="datetime1">
              <a:rPr lang="es-AR"/>
              <a:t>10/7/2024</a:t>
            </a:fld>
            <a:endParaRPr lang="es-AR"/>
          </a:p>
        </p:txBody>
      </p:sp>
      <p:sp>
        <p:nvSpPr>
          <p:cNvPr id="3" name="Marcador de pie de página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4" name="Marcador de número de diapositiva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572359B3-FDBA-76AF-F49B-0BFA17D5025E}" type="slidenum">
              <a:rPr/>
              <a:t>‹Nº›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</p:cNvSpPr>
          <p:nvPr>
            <p:ph type="title"/>
          </p:nvPr>
        </p:nvSpPr>
        <p:spPr>
          <a:xfrm>
            <a:off x="629920" y="342900"/>
            <a:ext cx="2948940" cy="1200150"/>
          </a:xfrm>
        </p:spPr>
        <p:txBody>
          <a:bodyPr vert="horz" wrap="square" lIns="91440" tIns="45720" rIns="91440" bIns="45720" numCol="1" spcCol="215900" anchor="b"/>
          <a:lstStyle>
            <a:lvl1pPr>
              <a:defRPr lang="en-US" sz="32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en-US" cap="none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 noChangeArrowheads="1"/>
          </p:cNvSpPr>
          <p:nvPr>
            <p:ph idx="1" hasCustomPrompt="1"/>
          </p:nvPr>
        </p:nvSpPr>
        <p:spPr>
          <a:xfrm>
            <a:off x="3887470" y="740410"/>
            <a:ext cx="4629150" cy="3655060"/>
          </a:xfrm>
        </p:spPr>
        <p:txBody>
          <a:bodyPr/>
          <a:lstStyle>
            <a:lvl1pPr>
              <a:defRPr lang="en-US" sz="3200" cap="none"/>
            </a:lvl1pPr>
            <a:lvl2pPr>
              <a:defRPr lang="en-US" sz="2800" cap="none"/>
            </a:lvl2pPr>
            <a:lvl3pPr>
              <a:defRPr lang="en-US" sz="2400" cap="none"/>
            </a:lvl3pPr>
            <a:lvl4pPr>
              <a:defRPr lang="en-US" sz="2000" cap="none"/>
            </a:lvl4pPr>
            <a:lvl5pPr>
              <a:defRPr lang="en-US" sz="2000" cap="none"/>
            </a:lvl5pPr>
            <a:lvl6pPr>
              <a:defRPr lang="en-US" sz="2000" cap="none"/>
            </a:lvl6pPr>
            <a:lvl7pPr>
              <a:defRPr lang="en-US" sz="2000" cap="none"/>
            </a:lvl7pPr>
            <a:lvl8pPr>
              <a:defRPr lang="en-US" sz="2000" cap="none"/>
            </a:lvl8pPr>
            <a:lvl9pPr>
              <a:defRPr lang="en-US" sz="2000" cap="none"/>
            </a:lvl9pPr>
          </a:lstStyle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  <a:p>
            <a:pPr lvl="1">
              <a:defRPr lang="en-US"/>
            </a:pPr>
            <a:r>
              <a:rPr lang="en-US" cap="none"/>
              <a:t>Segundo nivel</a:t>
            </a:r>
          </a:p>
          <a:p>
            <a:pPr lvl="2">
              <a:defRPr lang="en-US"/>
            </a:pPr>
            <a:r>
              <a:rPr lang="en-US" cap="none"/>
              <a:t>Tercer nivel</a:t>
            </a:r>
          </a:p>
          <a:p>
            <a:pPr lvl="3">
              <a:defRPr lang="en-US"/>
            </a:pPr>
            <a:r>
              <a:rPr lang="en-US" cap="none"/>
              <a:t>Cuarto nivel</a:t>
            </a:r>
          </a:p>
          <a:p>
            <a:pPr lvl="4">
              <a:defRPr lang="en-US"/>
            </a:pPr>
            <a:r>
              <a:rPr lang="en-US" cap="none"/>
              <a:t>Quinto nivel</a:t>
            </a:r>
          </a:p>
        </p:txBody>
      </p:sp>
      <p:sp>
        <p:nvSpPr>
          <p:cNvPr id="4" name="Marcador de texto 3"/>
          <p:cNvSpPr>
            <a:spLocks noGrp="1" noChangeArrowheads="1"/>
          </p:cNvSpPr>
          <p:nvPr>
            <p:ph idx="2" hasCustomPrompt="1"/>
          </p:nvPr>
        </p:nvSpPr>
        <p:spPr>
          <a:xfrm>
            <a:off x="629920" y="1543050"/>
            <a:ext cx="2948940" cy="2858770"/>
          </a:xfrm>
        </p:spPr>
        <p:txBody>
          <a:bodyPr/>
          <a:lstStyle>
            <a:lvl1pPr marL="0" indent="0">
              <a:buNone/>
              <a:defRPr lang="en-US" sz="1600" cap="none"/>
            </a:lvl1pPr>
            <a:lvl2pPr marL="457200" indent="0">
              <a:buNone/>
              <a:defRPr lang="en-US" sz="1400" cap="none"/>
            </a:lvl2pPr>
            <a:lvl3pPr marL="914400" indent="0">
              <a:buNone/>
              <a:defRPr lang="en-US" sz="1200" cap="none"/>
            </a:lvl3pPr>
            <a:lvl4pPr marL="1371600" indent="0">
              <a:buNone/>
              <a:defRPr lang="en-US" sz="1000" cap="none"/>
            </a:lvl4pPr>
            <a:lvl5pPr marL="1828800" indent="0">
              <a:buNone/>
              <a:defRPr lang="en-US" sz="1000" cap="none"/>
            </a:lvl5pPr>
            <a:lvl6pPr marL="2286000" indent="0">
              <a:buNone/>
              <a:defRPr lang="en-US" sz="1000" cap="none"/>
            </a:lvl6pPr>
            <a:lvl7pPr marL="2743200" indent="0">
              <a:buNone/>
              <a:defRPr lang="en-US" sz="1000" cap="none"/>
            </a:lvl7pPr>
            <a:lvl8pPr marL="3200400" indent="0">
              <a:buNone/>
              <a:defRPr lang="en-US" sz="1000" cap="none"/>
            </a:lvl8pPr>
            <a:lvl9pPr marL="3657600" indent="0">
              <a:buNone/>
              <a:defRPr lang="en-US" sz="1000" cap="none"/>
            </a:lvl9pPr>
          </a:lstStyle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69F1ED3B-7584-A41B-CA49-834EA3073CD6}" type="datetime1">
              <a:rPr lang="es-AR"/>
              <a:t>10/7/2024</a:t>
            </a:fld>
            <a:endParaRPr lang="es-AR"/>
          </a:p>
        </p:txBody>
      </p:sp>
      <p:sp>
        <p:nvSpPr>
          <p:cNvPr id="6" name="Marcador de pie de página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Marcador de número de diapositiva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1461035-7BCC-13E6-82FE-8DB35EB074D8}" type="slidenum">
              <a:rPr/>
              <a:t>‹Nº›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</p:cNvSpPr>
          <p:nvPr>
            <p:ph type="title"/>
          </p:nvPr>
        </p:nvSpPr>
        <p:spPr>
          <a:xfrm>
            <a:off x="629920" y="342900"/>
            <a:ext cx="2948940" cy="1200150"/>
          </a:xfrm>
        </p:spPr>
        <p:txBody>
          <a:bodyPr vert="horz" wrap="square" lIns="91440" tIns="45720" rIns="91440" bIns="45720" numCol="1" spcCol="215900" anchor="b"/>
          <a:lstStyle>
            <a:lvl1pPr>
              <a:defRPr lang="en-US" sz="3200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rPr lang="en-US" cap="none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rrowheads="1"/>
          </p:cNvSpPr>
          <p:nvPr>
            <p:ph type="pic" idx="1"/>
          </p:nvPr>
        </p:nvSpPr>
        <p:spPr>
          <a:xfrm>
            <a:off x="3887470" y="740410"/>
            <a:ext cx="4629150" cy="3655060"/>
          </a:xfrm>
        </p:spPr>
        <p:txBody>
          <a:bodyPr/>
          <a:lstStyle>
            <a:lvl1pPr marL="0" indent="0">
              <a:buNone/>
              <a:defRPr lang="en-US" sz="3200" cap="none"/>
            </a:lvl1pPr>
            <a:lvl2pPr marL="457200" indent="0">
              <a:buNone/>
              <a:defRPr lang="en-US" sz="2800" cap="none"/>
            </a:lvl2pPr>
            <a:lvl3pPr marL="914400" indent="0">
              <a:buNone/>
              <a:defRPr lang="en-US" sz="2400" cap="none"/>
            </a:lvl3pPr>
            <a:lvl4pPr marL="1371600" indent="0">
              <a:buNone/>
              <a:defRPr lang="en-US" sz="2000" cap="none"/>
            </a:lvl4pPr>
            <a:lvl5pPr marL="1828800" indent="0">
              <a:buNone/>
              <a:defRPr lang="en-US" sz="2000" cap="none"/>
            </a:lvl5pPr>
            <a:lvl6pPr marL="2286000" indent="0">
              <a:buNone/>
              <a:defRPr lang="en-US" sz="2000" cap="none"/>
            </a:lvl6pPr>
            <a:lvl7pPr marL="2743200" indent="0">
              <a:buNone/>
              <a:defRPr lang="en-US" sz="2000" cap="none"/>
            </a:lvl7pPr>
            <a:lvl8pPr marL="3200400" indent="0">
              <a:buNone/>
              <a:defRPr lang="en-US" sz="2000" cap="none"/>
            </a:lvl8pPr>
            <a:lvl9pPr marL="3657600" indent="0">
              <a:buNone/>
              <a:defRPr lang="en-US" sz="2000" cap="none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4" name="Marcador de texto 3"/>
          <p:cNvSpPr>
            <a:spLocks noGrp="1" noChangeArrowheads="1"/>
          </p:cNvSpPr>
          <p:nvPr>
            <p:ph idx="2" hasCustomPrompt="1"/>
          </p:nvPr>
        </p:nvSpPr>
        <p:spPr>
          <a:xfrm>
            <a:off x="629920" y="1543050"/>
            <a:ext cx="2948940" cy="2858770"/>
          </a:xfrm>
        </p:spPr>
        <p:txBody>
          <a:bodyPr/>
          <a:lstStyle>
            <a:lvl1pPr marL="0" indent="0">
              <a:buNone/>
              <a:defRPr lang="en-US" sz="1600" cap="none"/>
            </a:lvl1pPr>
            <a:lvl2pPr marL="457200" indent="0">
              <a:buNone/>
              <a:defRPr lang="en-US" sz="1400" cap="none"/>
            </a:lvl2pPr>
            <a:lvl3pPr marL="914400" indent="0">
              <a:buNone/>
              <a:defRPr lang="en-US" sz="1200" cap="none"/>
            </a:lvl3pPr>
            <a:lvl4pPr marL="1371600" indent="0">
              <a:buNone/>
              <a:defRPr lang="en-US" sz="1000" cap="none"/>
            </a:lvl4pPr>
            <a:lvl5pPr marL="1828800" indent="0">
              <a:buNone/>
              <a:defRPr lang="en-US" sz="1000" cap="none"/>
            </a:lvl5pPr>
            <a:lvl6pPr marL="2286000" indent="0">
              <a:buNone/>
              <a:defRPr lang="en-US" sz="1000" cap="none"/>
            </a:lvl6pPr>
            <a:lvl7pPr marL="2743200" indent="0">
              <a:buNone/>
              <a:defRPr lang="en-US" sz="1000" cap="none"/>
            </a:lvl7pPr>
            <a:lvl8pPr marL="3200400" indent="0">
              <a:buNone/>
              <a:defRPr lang="en-US" sz="1000" cap="none"/>
            </a:lvl8pPr>
            <a:lvl9pPr marL="3657600" indent="0">
              <a:buNone/>
              <a:defRPr lang="en-US" sz="1000" cap="none"/>
            </a:lvl9pPr>
          </a:lstStyle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1BF3A004-4AF6-A656-B84B-BC03EE054EE9}" type="datetime1">
              <a:rPr lang="es-AR"/>
              <a:t>10/7/2024</a:t>
            </a:fld>
            <a:endParaRPr lang="es-AR"/>
          </a:p>
        </p:txBody>
      </p:sp>
      <p:sp>
        <p:nvSpPr>
          <p:cNvPr id="6" name="Marcador de pie de página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Marcador de número de diapositiva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57AD8462-2CBA-F872-F415-DA27CA5B028F}" type="slidenum">
              <a:rPr/>
              <a:t>‹Nº›</a:t>
            </a:fld>
            <a:endParaRPr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 noChangeArrowheads="1"/>
          </p:cNvSpPr>
          <p:nvPr>
            <p:ph type="title"/>
          </p:nvPr>
        </p:nvSpPr>
        <p:spPr>
          <a:xfrm>
            <a:off x="628650" y="273685"/>
            <a:ext cx="7886700" cy="99441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cap="none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 noChangeArrowheads="1"/>
          </p:cNvSpPr>
          <p:nvPr>
            <p:ph type="body" idx="1"/>
          </p:nvPr>
        </p:nvSpPr>
        <p:spPr>
          <a:xfrm>
            <a:off x="628650" y="1369060"/>
            <a:ext cx="7886700" cy="3263900"/>
          </a:xfrm>
          <a:prstGeom prst="rect">
            <a:avLst/>
          </a:prstGeom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cap="none"/>
              <a:t>Haga clic para modificar los estilos de texto del patrón</a:t>
            </a:r>
          </a:p>
          <a:p>
            <a:pPr lvl="1">
              <a:defRPr lang="en-US"/>
            </a:pPr>
            <a:r>
              <a:rPr lang="en-US" cap="none"/>
              <a:t>Segundo nivel</a:t>
            </a:r>
          </a:p>
          <a:p>
            <a:pPr lvl="2">
              <a:defRPr lang="en-US"/>
            </a:pPr>
            <a:r>
              <a:rPr lang="en-US" cap="none"/>
              <a:t>Tercer nivel</a:t>
            </a:r>
          </a:p>
          <a:p>
            <a:pPr lvl="3">
              <a:defRPr lang="en-US"/>
            </a:pPr>
            <a:r>
              <a:rPr lang="en-US" cap="none"/>
              <a:t>Cuarto nivel</a:t>
            </a:r>
          </a:p>
          <a:p>
            <a:pPr lvl="4">
              <a:defRPr lang="en-US"/>
            </a:pPr>
            <a:r>
              <a:rPr lang="en-US" cap="none"/>
              <a:t>Quinto nivel</a:t>
            </a:r>
          </a:p>
        </p:txBody>
      </p:sp>
      <p:sp>
        <p:nvSpPr>
          <p:cNvPr id="4" name="Marcador de fecha 3"/>
          <p:cNvSpPr>
            <a:spLocks noGrp="1" noChangeArrowheads="1"/>
          </p:cNvSpPr>
          <p:nvPr>
            <p:ph type="dt" sz="half" idx="2"/>
          </p:nvPr>
        </p:nvSpPr>
        <p:spPr>
          <a:xfrm>
            <a:off x="628650" y="4766945"/>
            <a:ext cx="2057400" cy="27368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>
            <a:lvl1pPr algn="l">
              <a:defRPr lang="en-US" sz="1200" cap="none">
                <a:solidFill>
                  <a:srgbClr val="8C8C8C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fld id="{4D08881E-50A0-5D7E-EEB0-A62BC6FE18F3}" type="datetime1">
              <a:rPr lang="es-AR"/>
              <a:t>10/7/2024</a:t>
            </a:fld>
            <a:endParaRPr lang="es-AR"/>
          </a:p>
        </p:txBody>
      </p:sp>
      <p:sp>
        <p:nvSpPr>
          <p:cNvPr id="5" name="Marcador de pie de página 4"/>
          <p:cNvSpPr>
            <a:spLocks noGrp="1" noChangeArrowheads="1"/>
          </p:cNvSpPr>
          <p:nvPr>
            <p:ph type="ftr" sz="quarter" idx="3"/>
          </p:nvPr>
        </p:nvSpPr>
        <p:spPr>
          <a:xfrm>
            <a:off x="3028950" y="4766945"/>
            <a:ext cx="3086100" cy="27368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>
            <a:lvl1pPr algn="ctr">
              <a:defRPr lang="en-US" sz="1200" cap="none">
                <a:solidFill>
                  <a:srgbClr val="8C8C8C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6" name="Marcador de número de diapositiva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457950" y="4766945"/>
            <a:ext cx="2057400" cy="27368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>
            <a:lvl1pPr algn="r">
              <a:defRPr lang="en-US" sz="1200" cap="none">
                <a:solidFill>
                  <a:srgbClr val="8C8C8C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fld id="{578948A0-EEBA-DCBE-F431-18EB067F024D}" type="slidenum">
              <a:r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defRPr lang="en-US" sz="4400" b="0" i="0" u="none" strike="noStrike" kern="1" cap="none" spc="0" baseline="0">
          <a:solidFill>
            <a:schemeClr val="tx1"/>
          </a:solidFill>
          <a:effectLst/>
          <a:latin typeface="Calibri Light" panose="020F0702030404030204" pitchFamily="1" charset="0"/>
          <a:ea typeface="Calibri Light" panose="020F0702030404030204" pitchFamily="1" charset="0"/>
          <a:cs typeface="Calibri Light" panose="020F0702030404030204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704020202090204" pitchFamily="34" charset="0"/>
        <a:buChar char="•"/>
        <a:defRPr lang="en-US" sz="2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704020202090204" pitchFamily="34" charset="0"/>
        <a:buChar char="•"/>
        <a:defRPr lang="en-US" sz="24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704020202090204" pitchFamily="34" charset="0"/>
        <a:buChar char="•"/>
        <a:defRPr lang="en-US" sz="20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704020202090204" pitchFamily="34" charset="0"/>
        <a:buChar char="•"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704020202090204" pitchFamily="34" charset="0"/>
        <a:buChar char="•"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704020202090204" pitchFamily="34" charset="0"/>
        <a:buChar char="•"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704020202090204" pitchFamily="34" charset="0"/>
        <a:buChar char="•"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704020202090204" pitchFamily="34" charset="0"/>
        <a:buChar char="•"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704020202090204" pitchFamily="34" charset="0"/>
        <a:buChar char="•"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702030404030204" pitchFamily="1" charset="0"/>
          <a:ea typeface="Calibri" panose="020F0702030404030204" pitchFamily="1" charset="0"/>
          <a:cs typeface="Calibri" panose="020F0702030404030204" pitchFamily="1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brucesong.xyz/" TargetMode="External"/><Relationship Id="rId2" Type="http://schemas.openxmlformats.org/officeDocument/2006/relationships/hyperlink" Target="https://redis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.iota.org/" TargetMode="External"/><Relationship Id="rId4" Type="http://schemas.openxmlformats.org/officeDocument/2006/relationships/hyperlink" Target="https://outerbound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EEDB9C2-7FB3-DB11-EAF4-C92399F9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8" cy="5143499"/>
          </a:xfrm>
          <a:prstGeom prst="rect">
            <a:avLst/>
          </a:prstGeom>
        </p:spPr>
      </p:pic>
      <p:sp>
        <p:nvSpPr>
          <p:cNvPr id="3" name="CuadroTexto 21">
            <a:extLst>
              <a:ext uri="{FF2B5EF4-FFF2-40B4-BE49-F238E27FC236}">
                <a16:creationId xmlns:a16="http://schemas.microsoft.com/office/drawing/2014/main" id="{A80E785E-EE2E-27A6-2726-45CE18A38B67}"/>
              </a:ext>
            </a:extLst>
          </p:cNvPr>
          <p:cNvSpPr/>
          <p:nvPr/>
        </p:nvSpPr>
        <p:spPr>
          <a:xfrm>
            <a:off x="342900" y="3337617"/>
            <a:ext cx="6065520" cy="17376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 sz="4600" cap="none">
                <a:solidFill>
                  <a:srgbClr val="FF5102"/>
                </a:solidFill>
              </a:defRPr>
            </a:pPr>
            <a:r>
              <a:rPr lang="es-MX" sz="4800" b="1" dirty="0" err="1">
                <a:solidFill>
                  <a:schemeClr val="bg1"/>
                </a:solidFill>
                <a:latin typeface="Arial"/>
                <a:cs typeface="Calibri"/>
              </a:rPr>
              <a:t>Docusaurus</a:t>
            </a:r>
            <a:r>
              <a:rPr lang="es-MX" sz="4800" b="1" dirty="0">
                <a:solidFill>
                  <a:schemeClr val="bg1"/>
                </a:solidFill>
                <a:latin typeface="Arial"/>
                <a:cs typeface="Calibri"/>
              </a:rPr>
              <a:t> y </a:t>
            </a:r>
            <a:endParaRPr lang="es-ES">
              <a:solidFill>
                <a:srgbClr val="FF5102"/>
              </a:solidFill>
            </a:endParaRPr>
          </a:p>
          <a:p>
            <a:pPr>
              <a:defRPr lang="en-US" sz="4600" cap="none">
                <a:solidFill>
                  <a:srgbClr val="FF5102"/>
                </a:solidFill>
              </a:defRPr>
            </a:pPr>
            <a:r>
              <a:rPr lang="es-MX" sz="4800" b="1" dirty="0" err="1">
                <a:solidFill>
                  <a:schemeClr val="bg1"/>
                </a:solidFill>
                <a:latin typeface="Arial"/>
                <a:cs typeface="Calibri"/>
              </a:rPr>
              <a:t>Github</a:t>
            </a:r>
            <a:r>
              <a:rPr lang="es-MX" sz="4800" b="1" dirty="0">
                <a:solidFill>
                  <a:schemeClr val="bg1"/>
                </a:solidFill>
                <a:latin typeface="Arial"/>
                <a:cs typeface="Calibri"/>
              </a:rPr>
              <a:t> Pages</a:t>
            </a:r>
            <a:endParaRPr lang="es-MX" sz="4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defRPr lang="en-US" sz="4600" cap="none">
                <a:solidFill>
                  <a:srgbClr val="FF5102"/>
                </a:solidFill>
              </a:defRPr>
            </a:pPr>
            <a:endParaRPr lang="en-US" b="1" cap="none">
              <a:solidFill>
                <a:schemeClr val="bg1"/>
              </a:solidFill>
              <a:latin typeface="Arial" panose="020B0604020202020204" pitchFamily="34" charset="0"/>
              <a:ea typeface="Calibri" panose="020F0702030404030204" pitchFamily="1" charset="0"/>
              <a:cs typeface="Calibri" panose="020F0702030404030204" pitchFamily="1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B6C2752-A826-03E5-BB5D-F06B7EA8C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95" y="363854"/>
            <a:ext cx="2010196" cy="51625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54DFBFF-452A-3E99-1796-304D54E0A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580" y="1512759"/>
            <a:ext cx="2039769" cy="17257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E813C3-0B83-F1BB-CB27-6B92FC629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396" y="1611830"/>
            <a:ext cx="1538761" cy="15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EEDB9C2-7FB3-DB11-EAF4-C92399F9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8" cy="5143499"/>
          </a:xfrm>
          <a:prstGeom prst="rect">
            <a:avLst/>
          </a:prstGeom>
        </p:spPr>
      </p:pic>
      <p:pic>
        <p:nvPicPr>
          <p:cNvPr id="4" name="Pictur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95" y="363855"/>
            <a:ext cx="520700" cy="5162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CuadroTexto 21">
            <a:extLst>
              <a:ext uri="{FF2B5EF4-FFF2-40B4-BE49-F238E27FC236}">
                <a16:creationId xmlns:a16="http://schemas.microsoft.com/office/drawing/2014/main" id="{BA244161-23CA-8579-3A4A-C098E85428D2}"/>
              </a:ext>
            </a:extLst>
          </p:cNvPr>
          <p:cNvSpPr/>
          <p:nvPr/>
        </p:nvSpPr>
        <p:spPr>
          <a:xfrm>
            <a:off x="342900" y="4109796"/>
            <a:ext cx="2943225" cy="792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 sz="4600" cap="none">
                <a:solidFill>
                  <a:srgbClr val="FF5102"/>
                </a:solidFill>
              </a:defRPr>
            </a:pPr>
            <a:endParaRPr lang="en-US" b="1" cap="none">
              <a:solidFill>
                <a:schemeClr val="bg1"/>
              </a:solidFill>
              <a:latin typeface="Arial" panose="020B0604020202020204" pitchFamily="34" charset="0"/>
              <a:ea typeface="Calibri" panose="020F0702030404030204" pitchFamily="1" charset="0"/>
              <a:cs typeface="Calibri" panose="020F0702030404030204" pitchFamily="1" charset="0"/>
            </a:endParaRPr>
          </a:p>
        </p:txBody>
      </p:sp>
      <p:sp>
        <p:nvSpPr>
          <p:cNvPr id="7" name="CuadroTexto 21">
            <a:extLst>
              <a:ext uri="{FF2B5EF4-FFF2-40B4-BE49-F238E27FC236}">
                <a16:creationId xmlns:a16="http://schemas.microsoft.com/office/drawing/2014/main" id="{F5A7430B-5A41-4622-B4E6-C9CBB8402A1A}"/>
              </a:ext>
            </a:extLst>
          </p:cNvPr>
          <p:cNvSpPr/>
          <p:nvPr/>
        </p:nvSpPr>
        <p:spPr>
          <a:xfrm>
            <a:off x="206579" y="4230388"/>
            <a:ext cx="4364110" cy="792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 sz="4600" cap="none">
                <a:solidFill>
                  <a:srgbClr val="FF5102"/>
                </a:solidFill>
              </a:defRPr>
            </a:pPr>
            <a:r>
              <a:rPr lang="en-US" sz="4000" b="1" dirty="0" err="1">
                <a:solidFill>
                  <a:schemeClr val="bg1"/>
                </a:solidFill>
                <a:latin typeface="Arial"/>
                <a:ea typeface="Calibri"/>
                <a:cs typeface="Calibri"/>
              </a:rPr>
              <a:t>Github</a:t>
            </a:r>
            <a:r>
              <a:rPr lang="en-US" sz="4000" b="1" dirty="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 Pages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0E7055-D107-CD7A-B082-0A3B68584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244" y="1811069"/>
            <a:ext cx="1538761" cy="15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0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0AD37-923C-F637-87EC-BA258324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Marcador de contenido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5D1B3EF-F1DA-E228-0000-6EE335F12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3"/>
            <a:ext cx="9143999" cy="5617045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C2D1A4-FAFB-7B4C-8A02-9AB8068F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643F8829-6789-6A7E-C787-912BC6C931C4}" type="datetime1">
              <a:rPr lang="es-AR"/>
              <a:t>10/7/2024</a:t>
            </a:fld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C5FCCD-131C-5BE7-08FE-3B78AED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0B0EBF9-B7FD-E51D-B308-4148A5464514}" type="slidenum">
              <a:rPr lang="es-ES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30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EEDB9C2-7FB3-DB11-EAF4-C92399F9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8" cy="5143498"/>
          </a:xfrm>
          <a:prstGeom prst="rect">
            <a:avLst/>
          </a:prstGeom>
        </p:spPr>
      </p:pic>
      <p:pic>
        <p:nvPicPr>
          <p:cNvPr id="4" name="Pictur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95" y="363855"/>
            <a:ext cx="520700" cy="5162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CuadroTexto 21">
            <a:extLst>
              <a:ext uri="{FF2B5EF4-FFF2-40B4-BE49-F238E27FC236}">
                <a16:creationId xmlns:a16="http://schemas.microsoft.com/office/drawing/2014/main" id="{BA244161-23CA-8579-3A4A-C098E85428D2}"/>
              </a:ext>
            </a:extLst>
          </p:cNvPr>
          <p:cNvSpPr/>
          <p:nvPr/>
        </p:nvSpPr>
        <p:spPr>
          <a:xfrm>
            <a:off x="1983659" y="2045022"/>
            <a:ext cx="5173917" cy="10505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 sz="4600" cap="none">
                <a:solidFill>
                  <a:srgbClr val="FF5102"/>
                </a:solidFill>
              </a:defRPr>
            </a:pPr>
            <a:r>
              <a:rPr lang="en-US" b="1" dirty="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Mas </a:t>
            </a:r>
            <a:r>
              <a:rPr lang="en-US" b="1" dirty="0" err="1">
                <a:solidFill>
                  <a:schemeClr val="bg1"/>
                </a:solidFill>
                <a:latin typeface="Arial"/>
                <a:ea typeface="Calibri"/>
                <a:cs typeface="Calibri"/>
              </a:rPr>
              <a:t>Usos</a:t>
            </a:r>
            <a:r>
              <a:rPr lang="en-US" b="1" dirty="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 e Ideas</a:t>
            </a:r>
            <a:endParaRPr lang="en-US" b="1" cap="none" dirty="0">
              <a:solidFill>
                <a:schemeClr val="bg1"/>
              </a:solidFill>
              <a:latin typeface="Arial" panose="020B0604020202020204" pitchFamily="34" charset="0"/>
              <a:ea typeface="Calibri" panose="020F0702030404030204" pitchFamily="1" charset="0"/>
              <a:cs typeface="Calibri" panose="020F0702030404030204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40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EEDB9C2-7FB3-DB11-EAF4-C92399F9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8" cy="5143498"/>
          </a:xfrm>
          <a:prstGeom prst="rect">
            <a:avLst/>
          </a:prstGeom>
        </p:spPr>
      </p:pic>
      <p:sp>
        <p:nvSpPr>
          <p:cNvPr id="3" name="CuadroTexto 21">
            <a:extLst>
              <a:ext uri="{FF2B5EF4-FFF2-40B4-BE49-F238E27FC236}">
                <a16:creationId xmlns:a16="http://schemas.microsoft.com/office/drawing/2014/main" id="{A12E0C09-C1D6-F17D-0439-17CE05D67DF4}"/>
              </a:ext>
            </a:extLst>
          </p:cNvPr>
          <p:cNvSpPr/>
          <p:nvPr/>
        </p:nvSpPr>
        <p:spPr>
          <a:xfrm>
            <a:off x="342900" y="4109796"/>
            <a:ext cx="2943225" cy="792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 sz="4600" cap="none">
                <a:solidFill>
                  <a:srgbClr val="FF5102"/>
                </a:solidFill>
              </a:defRPr>
            </a:pPr>
            <a:r>
              <a:rPr lang="es-AR" sz="4800" b="1">
                <a:solidFill>
                  <a:prstClr val="white"/>
                </a:solidFill>
                <a:latin typeface="Arial" panose="020B0604020202020204" pitchFamily="34" charset="0"/>
                <a:ea typeface="Roboto" pitchFamily="2" charset="0"/>
                <a:cs typeface="Circular Std Bold" panose="020B0804020101010102" pitchFamily="34" charset="0"/>
              </a:rPr>
              <a:t>Gracias</a:t>
            </a:r>
            <a:endParaRPr lang="en-US" b="1" cap="none">
              <a:solidFill>
                <a:schemeClr val="bg1"/>
              </a:solidFill>
              <a:latin typeface="Arial" panose="020B0604020202020204" pitchFamily="34" charset="0"/>
              <a:ea typeface="Calibri" panose="020F0702030404030204" pitchFamily="1" charset="0"/>
              <a:cs typeface="Calibri" panose="020F0702030404030204" pitchFamily="1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5862DD3-B1AC-71F3-57B0-DA6AC35B8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095" y="363854"/>
            <a:ext cx="2010196" cy="516255"/>
          </a:xfrm>
          <a:prstGeom prst="rect">
            <a:avLst/>
          </a:prstGeom>
        </p:spPr>
      </p:pic>
      <p:sp>
        <p:nvSpPr>
          <p:cNvPr id="2" name="CuadroTexto 21">
            <a:extLst>
              <a:ext uri="{FF2B5EF4-FFF2-40B4-BE49-F238E27FC236}">
                <a16:creationId xmlns:a16="http://schemas.microsoft.com/office/drawing/2014/main" id="{96AF075E-FF43-DBE6-21F2-4331CA3E5638}"/>
              </a:ext>
            </a:extLst>
          </p:cNvPr>
          <p:cNvSpPr/>
          <p:nvPr/>
        </p:nvSpPr>
        <p:spPr>
          <a:xfrm>
            <a:off x="2726503" y="1780722"/>
            <a:ext cx="3686175" cy="792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 sz="4600" cap="none">
                <a:solidFill>
                  <a:srgbClr val="FF5102"/>
                </a:solidFill>
              </a:defRPr>
            </a:pPr>
            <a:r>
              <a:rPr lang="es-AR" sz="4800" b="1" dirty="0">
                <a:solidFill>
                  <a:prstClr val="white"/>
                </a:solidFill>
                <a:latin typeface="Arial"/>
                <a:ea typeface="Roboto"/>
                <a:cs typeface="Calibri"/>
              </a:rPr>
              <a:t>Preguntas?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EEDB9C2-7FB3-DB11-EAF4-C92399F9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4" name="Pictur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95" y="363855"/>
            <a:ext cx="520700" cy="5162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CuadroTexto 21">
            <a:extLst>
              <a:ext uri="{FF2B5EF4-FFF2-40B4-BE49-F238E27FC236}">
                <a16:creationId xmlns:a16="http://schemas.microsoft.com/office/drawing/2014/main" id="{BA244161-23CA-8579-3A4A-C098E85428D2}"/>
              </a:ext>
            </a:extLst>
          </p:cNvPr>
          <p:cNvSpPr/>
          <p:nvPr/>
        </p:nvSpPr>
        <p:spPr>
          <a:xfrm>
            <a:off x="342900" y="4109796"/>
            <a:ext cx="4252143" cy="792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 sz="4600" cap="none">
                <a:solidFill>
                  <a:srgbClr val="FF5102"/>
                </a:solidFill>
              </a:defRPr>
            </a:pPr>
            <a:r>
              <a:rPr lang="en-US" b="1" dirty="0" err="1">
                <a:solidFill>
                  <a:schemeClr val="bg1"/>
                </a:solidFill>
                <a:latin typeface="Arial"/>
                <a:cs typeface="Calibri"/>
              </a:rPr>
              <a:t>Problematica</a:t>
            </a:r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62068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87C55-DE3C-86D7-17D7-9A346BCD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 descr="Tabla&#10;&#10;Descripción generada automáticamente">
            <a:extLst>
              <a:ext uri="{FF2B5EF4-FFF2-40B4-BE49-F238E27FC236}">
                <a16:creationId xmlns:a16="http://schemas.microsoft.com/office/drawing/2014/main" id="{C5A79CF1-2689-15D5-6BDC-D9BCB56C3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749"/>
            <a:ext cx="10111153" cy="5146267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968B2F-C0B6-8296-21C4-394BAEA7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643F8829-6789-6A7E-C787-912BC6C931C4}" type="datetime1">
              <a:rPr lang="es-AR"/>
              <a:t>10/7/2024</a:t>
            </a:fld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1DCF3D-56AD-7E57-65FB-55A6739B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0B0EBF9-B7FD-E51D-B308-4148A5464514}" type="slidenum">
              <a:rPr lang="es-ES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24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EEDB9C2-7FB3-DB11-EAF4-C92399F9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4" name="Pictur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95" y="363855"/>
            <a:ext cx="520700" cy="5162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43FC08AD-BEC0-AD23-23C5-B9A4EC91A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797" y="1570966"/>
            <a:ext cx="3240248" cy="2001566"/>
          </a:xfrm>
          <a:prstGeom prst="rect">
            <a:avLst/>
          </a:prstGeom>
        </p:spPr>
      </p:pic>
      <p:sp>
        <p:nvSpPr>
          <p:cNvPr id="8" name="CuadroTexto 21">
            <a:extLst>
              <a:ext uri="{FF2B5EF4-FFF2-40B4-BE49-F238E27FC236}">
                <a16:creationId xmlns:a16="http://schemas.microsoft.com/office/drawing/2014/main" id="{D9E79DB1-B469-006B-E828-C14D096EB696}"/>
              </a:ext>
            </a:extLst>
          </p:cNvPr>
          <p:cNvSpPr/>
          <p:nvPr/>
        </p:nvSpPr>
        <p:spPr>
          <a:xfrm>
            <a:off x="118911" y="3657930"/>
            <a:ext cx="3397966" cy="792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 sz="4600" cap="none">
                <a:solidFill>
                  <a:srgbClr val="FF5102"/>
                </a:solidFill>
              </a:defRPr>
            </a:pPr>
            <a:r>
              <a:rPr lang="en-US" b="1" dirty="0" err="1">
                <a:solidFill>
                  <a:schemeClr val="bg1"/>
                </a:solidFill>
                <a:latin typeface="Arial"/>
                <a:cs typeface="Calibri"/>
              </a:rPr>
              <a:t>Posibles</a:t>
            </a:r>
            <a:r>
              <a:rPr lang="en-US" b="1" dirty="0">
                <a:solidFill>
                  <a:schemeClr val="bg1"/>
                </a:solidFill>
                <a:latin typeface="Arial"/>
                <a:cs typeface="Calibri"/>
              </a:rPr>
              <a:t> </a:t>
            </a:r>
            <a:r>
              <a:rPr lang="en-US" b="1">
                <a:solidFill>
                  <a:schemeClr val="bg1"/>
                </a:solidFill>
                <a:latin typeface="Arial"/>
                <a:cs typeface="Calibri"/>
              </a:rPr>
              <a:t>soluciones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CuadroTexto 21">
            <a:extLst>
              <a:ext uri="{FF2B5EF4-FFF2-40B4-BE49-F238E27FC236}">
                <a16:creationId xmlns:a16="http://schemas.microsoft.com/office/drawing/2014/main" id="{532FD931-DC08-EC22-0D52-2A8831A0F121}"/>
              </a:ext>
            </a:extLst>
          </p:cNvPr>
          <p:cNvSpPr/>
          <p:nvPr/>
        </p:nvSpPr>
        <p:spPr>
          <a:xfrm>
            <a:off x="1133539" y="365419"/>
            <a:ext cx="4656314" cy="7977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 sz="4600" cap="none">
                <a:solidFill>
                  <a:srgbClr val="FF5102"/>
                </a:solidFill>
              </a:defRPr>
            </a:pPr>
            <a:r>
              <a:rPr lang="en-US" sz="2000" b="1" dirty="0">
                <a:solidFill>
                  <a:schemeClr val="bg1"/>
                </a:solidFill>
                <a:latin typeface="Arial"/>
                <a:cs typeface="Calibri"/>
              </a:rPr>
              <a:t>Herramientas para </a:t>
            </a:r>
            <a:r>
              <a:rPr lang="en-US" sz="2000" b="1" err="1">
                <a:solidFill>
                  <a:schemeClr val="bg1"/>
                </a:solidFill>
                <a:latin typeface="Arial"/>
                <a:cs typeface="Calibri"/>
              </a:rPr>
              <a:t>documentacion</a:t>
            </a:r>
            <a:endParaRPr lang="en-US" sz="2000" b="1" err="1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16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B1034-4C6F-8F62-498A-3C70677EB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F37A96A-E6AF-9DD5-5C34-FB8060807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191"/>
            <a:ext cx="9395951" cy="6302125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841FF9-D067-6797-76E1-65D08276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643F8829-6789-6A7E-C787-912BC6C931C4}" type="datetime1">
              <a:rPr lang="es-AR"/>
              <a:t>10/7/2024</a:t>
            </a:fld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188016-3E7C-4AB1-6ACD-E09DD700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0B0EBF9-B7FD-E51D-B308-4148A5464514}" type="slidenum">
              <a:rPr lang="es-ES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02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EEDB9C2-7FB3-DB11-EAF4-C92399F9A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pic>
        <p:nvPicPr>
          <p:cNvPr id="4" name="Pictur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95" y="363855"/>
            <a:ext cx="520700" cy="5162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CuadroTexto 21">
            <a:extLst>
              <a:ext uri="{FF2B5EF4-FFF2-40B4-BE49-F238E27FC236}">
                <a16:creationId xmlns:a16="http://schemas.microsoft.com/office/drawing/2014/main" id="{BA244161-23CA-8579-3A4A-C098E85428D2}"/>
              </a:ext>
            </a:extLst>
          </p:cNvPr>
          <p:cNvSpPr/>
          <p:nvPr/>
        </p:nvSpPr>
        <p:spPr>
          <a:xfrm>
            <a:off x="0" y="4351584"/>
            <a:ext cx="4284051" cy="792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 sz="4600" cap="none">
                <a:solidFill>
                  <a:srgbClr val="FF5102"/>
                </a:solidFill>
              </a:defRPr>
            </a:pPr>
            <a:r>
              <a:rPr lang="en-US" sz="3000" b="1" dirty="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Una </a:t>
            </a:r>
            <a:r>
              <a:rPr lang="en-US" sz="3000" b="1" err="1">
                <a:solidFill>
                  <a:schemeClr val="bg1"/>
                </a:solidFill>
                <a:latin typeface="Arial"/>
                <a:ea typeface="Calibri"/>
                <a:cs typeface="Calibri"/>
              </a:rPr>
              <a:t>alternativa</a:t>
            </a:r>
            <a:r>
              <a:rPr lang="en-US" b="1" dirty="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 </a:t>
            </a:r>
            <a:endParaRPr lang="en-US" b="1" cap="none" dirty="0">
              <a:solidFill>
                <a:schemeClr val="bg1"/>
              </a:solidFill>
              <a:latin typeface="Arial" panose="020B0604020202020204" pitchFamily="34" charset="0"/>
              <a:ea typeface="Calibri" panose="020F0702030404030204" pitchFamily="1" charset="0"/>
              <a:cs typeface="Calibri" panose="020F0702030404030204" pitchFamily="1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1BA612-F001-7654-F5F8-B2245F24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849" y="1706190"/>
            <a:ext cx="2039769" cy="1725704"/>
          </a:xfrm>
          <a:prstGeom prst="rect">
            <a:avLst/>
          </a:prstGeom>
        </p:spPr>
      </p:pic>
      <p:sp>
        <p:nvSpPr>
          <p:cNvPr id="7" name="CuadroTexto 21">
            <a:extLst>
              <a:ext uri="{FF2B5EF4-FFF2-40B4-BE49-F238E27FC236}">
                <a16:creationId xmlns:a16="http://schemas.microsoft.com/office/drawing/2014/main" id="{89897C3F-2CD9-FA0F-230C-2FF6B1A80DDE}"/>
              </a:ext>
            </a:extLst>
          </p:cNvPr>
          <p:cNvSpPr/>
          <p:nvPr/>
        </p:nvSpPr>
        <p:spPr>
          <a:xfrm>
            <a:off x="3336681" y="3199791"/>
            <a:ext cx="2468440" cy="792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 sz="4600" cap="none">
                <a:solidFill>
                  <a:srgbClr val="FF5102"/>
                </a:solidFill>
              </a:defRPr>
            </a:pPr>
            <a:r>
              <a:rPr lang="en-US" sz="3000" b="1" dirty="0" err="1">
                <a:solidFill>
                  <a:schemeClr val="bg1"/>
                </a:solidFill>
                <a:latin typeface="Arial"/>
                <a:ea typeface="Calibri"/>
                <a:cs typeface="Calibri"/>
              </a:rPr>
              <a:t>Docusaurus</a:t>
            </a:r>
            <a:r>
              <a:rPr lang="en-US" b="1" dirty="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 </a:t>
            </a:r>
            <a:endParaRPr lang="en-US" b="1" cap="none" dirty="0">
              <a:solidFill>
                <a:schemeClr val="bg1"/>
              </a:solidFill>
              <a:latin typeface="Arial" panose="020B0604020202020204" pitchFamily="34" charset="0"/>
              <a:ea typeface="Calibri" panose="020F0702030404030204" pitchFamily="1" charset="0"/>
              <a:cs typeface="Calibri" panose="020F0702030404030204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34D68-0805-930B-9209-64BA9F3E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" name="Marcador de contenido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699B60B8-2815-A87E-FD97-A00A9A131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08" y="-18621"/>
            <a:ext cx="8937380" cy="5182011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5B6EED-2666-B154-183C-3999E68A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643F8829-6789-6A7E-C787-912BC6C931C4}" type="datetime1">
              <a:rPr lang="es-AR"/>
              <a:t>10/7/2024</a:t>
            </a:fld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965267-D8B6-272D-AEDA-2577444C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0B0EBF9-B7FD-E51D-B308-4148A5464514}" type="slidenum">
              <a:rPr lang="es-ES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90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AF017-40D3-6BDB-C620-76A5D447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libri Light"/>
                <a:ea typeface="Calibri Light"/>
                <a:cs typeface="Calibri Light"/>
              </a:rPr>
              <a:t>IMAGEN DOCU FEDPAT</a:t>
            </a:r>
            <a:endParaRPr lang="es-ES" dirty="0"/>
          </a:p>
        </p:txBody>
      </p:sp>
      <p:pic>
        <p:nvPicPr>
          <p:cNvPr id="6" name="Marcador de contenido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22791B9-541A-F4F4-FC4B-34946044A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28"/>
            <a:ext cx="9133513" cy="5231868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8F7848-DF3D-8811-324C-793C51C0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643F8829-6789-6A7E-C787-912BC6C931C4}" type="datetime1">
              <a:rPr lang="es-AR"/>
              <a:t>10/7/2024</a:t>
            </a:fld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03287D7-4216-153B-0C68-E8F5BBA3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0B0EBF9-B7FD-E51D-B308-4148A5464514}" type="slidenum">
              <a:rPr lang="es-ES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218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>
            <a:extLst>
              <a:ext uri="{FF2B5EF4-FFF2-40B4-BE49-F238E27FC236}">
                <a16:creationId xmlns:a16="http://schemas.microsoft.com/office/drawing/2014/main" id="{C7443FB1-55EF-453F-AC1F-696807DD6F32}"/>
              </a:ext>
            </a:extLst>
          </p:cNvPr>
          <p:cNvSpPr txBox="1"/>
          <p:nvPr/>
        </p:nvSpPr>
        <p:spPr>
          <a:xfrm>
            <a:off x="2827097" y="1872202"/>
            <a:ext cx="167480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Una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herramienta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muy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reconocida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seguro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muchos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la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usaron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conocen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pero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su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sitio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esta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hecho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en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docusaurus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 </a:t>
            </a:r>
            <a:endParaRPr lang="es-ES" altLang="ko-K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82A579B-639C-4705-AD24-1B59E52A131E}"/>
              </a:ext>
            </a:extLst>
          </p:cNvPr>
          <p:cNvSpPr txBox="1"/>
          <p:nvPr/>
        </p:nvSpPr>
        <p:spPr>
          <a:xfrm>
            <a:off x="2827097" y="1709403"/>
            <a:ext cx="108585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64FEC"/>
              </a:buClr>
            </a:pPr>
            <a:r>
              <a:rPr lang="es-ES" sz="900" b="1" dirty="0">
                <a:solidFill>
                  <a:srgbClr val="44016B"/>
                </a:solidFill>
                <a:latin typeface="Arial"/>
                <a:ea typeface="Roboto"/>
                <a:cs typeface="Circular ProTT Book" panose="020B0604020101020102" pitchFamily="34" charset="0"/>
                <a:hlinkClick r:id="rId2"/>
              </a:rPr>
              <a:t>Redis</a:t>
            </a:r>
            <a:endParaRPr lang="es-AR" sz="750" b="1" dirty="0">
              <a:solidFill>
                <a:srgbClr val="44016B"/>
              </a:solidFill>
              <a:latin typeface="Arial" panose="020B0604020202020204" pitchFamily="34" charset="0"/>
              <a:cs typeface="Circular ProTT Book" panose="020B0604020101020102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4FAF63F-81AD-4EE8-BA76-9BE7F8A36943}"/>
              </a:ext>
            </a:extLst>
          </p:cNvPr>
          <p:cNvSpPr/>
          <p:nvPr/>
        </p:nvSpPr>
        <p:spPr>
          <a:xfrm>
            <a:off x="2257691" y="1737383"/>
            <a:ext cx="501366" cy="501366"/>
          </a:xfrm>
          <a:prstGeom prst="ellipse">
            <a:avLst/>
          </a:prstGeom>
          <a:solidFill>
            <a:srgbClr val="440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 b="1">
              <a:latin typeface="Roboto" pitchFamily="2" charset="0"/>
              <a:ea typeface="Roboto" pitchFamily="2" charset="0"/>
            </a:endParaRP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AA5B041A-B047-44E3-86FE-86D6B37EE953}"/>
              </a:ext>
            </a:extLst>
          </p:cNvPr>
          <p:cNvSpPr txBox="1"/>
          <p:nvPr/>
        </p:nvSpPr>
        <p:spPr>
          <a:xfrm>
            <a:off x="2247061" y="1814941"/>
            <a:ext cx="5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MX" b="1">
                <a:solidFill>
                  <a:schemeClr val="bg1"/>
                </a:solidFill>
                <a:latin typeface="Arial" panose="020B0604020202020204" pitchFamily="34" charset="0"/>
                <a:cs typeface="Circular ProTT Book" panose="020B0604020101020102" pitchFamily="34" charset="0"/>
              </a:rPr>
              <a:t>01</a:t>
            </a: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EB111D31-27DF-4F6E-982E-5676D06026DD}"/>
              </a:ext>
            </a:extLst>
          </p:cNvPr>
          <p:cNvSpPr txBox="1"/>
          <p:nvPr/>
        </p:nvSpPr>
        <p:spPr>
          <a:xfrm>
            <a:off x="5479820" y="1872202"/>
            <a:ext cx="1674804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Un sitio personal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bruce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todo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en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chino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asi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que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anda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a saber que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esta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diciendo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pero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home screen que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tiene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estaba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muy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lindo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 </a:t>
            </a:r>
            <a:endParaRPr lang="es-ES">
              <a:solidFill>
                <a:schemeClr val="bg1">
                  <a:lumMod val="50000"/>
                </a:schemeClr>
              </a:solidFill>
            </a:endParaRPr>
          </a:p>
          <a:p>
            <a:endParaRPr lang="en-US"/>
          </a:p>
          <a:p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DB622C8-4C0E-4C44-86A9-9B0158B5EE8D}"/>
              </a:ext>
            </a:extLst>
          </p:cNvPr>
          <p:cNvSpPr txBox="1"/>
          <p:nvPr/>
        </p:nvSpPr>
        <p:spPr>
          <a:xfrm>
            <a:off x="5479820" y="1709403"/>
            <a:ext cx="108585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64FEC"/>
              </a:buClr>
            </a:pPr>
            <a:r>
              <a:rPr lang="es-ES" sz="900" b="1" dirty="0">
                <a:solidFill>
                  <a:srgbClr val="7F07C5"/>
                </a:solidFill>
                <a:latin typeface="Arial"/>
                <a:ea typeface="Roboto"/>
                <a:cs typeface="Circular ProTT Book" panose="020B0604020101020102" pitchFamily="34" charset="0"/>
                <a:hlinkClick r:id="rId3"/>
              </a:rPr>
              <a:t>Bruce Wiki</a:t>
            </a:r>
            <a:endParaRPr lang="es-ES" sz="900" b="1" dirty="0">
              <a:solidFill>
                <a:srgbClr val="7F07C5"/>
              </a:solidFill>
              <a:latin typeface="Arial"/>
              <a:ea typeface="Roboto"/>
              <a:cs typeface="Circular ProTT Book" panose="020B0604020101020102" pitchFamily="34" charset="0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138EB46-E43E-4FE0-A770-380D290A28B1}"/>
              </a:ext>
            </a:extLst>
          </p:cNvPr>
          <p:cNvSpPr/>
          <p:nvPr/>
        </p:nvSpPr>
        <p:spPr>
          <a:xfrm>
            <a:off x="4910414" y="1737383"/>
            <a:ext cx="501366" cy="501366"/>
          </a:xfrm>
          <a:prstGeom prst="ellipse">
            <a:avLst/>
          </a:prstGeom>
          <a:solidFill>
            <a:srgbClr val="7F0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 b="1">
              <a:latin typeface="Roboto" pitchFamily="2" charset="0"/>
              <a:ea typeface="Roboto" pitchFamily="2" charset="0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25BF08B7-4E0C-4EDB-9238-641E7DA65496}"/>
              </a:ext>
            </a:extLst>
          </p:cNvPr>
          <p:cNvSpPr txBox="1"/>
          <p:nvPr/>
        </p:nvSpPr>
        <p:spPr>
          <a:xfrm>
            <a:off x="4899784" y="1814941"/>
            <a:ext cx="5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MX" b="1">
                <a:solidFill>
                  <a:schemeClr val="bg1"/>
                </a:solidFill>
                <a:latin typeface="Arial" panose="020B0604020202020204" pitchFamily="34" charset="0"/>
                <a:cs typeface="Circular ProTT Book" panose="020B0604020101020102" pitchFamily="34" charset="0"/>
              </a:rPr>
              <a:t>02</a:t>
            </a: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93A4059A-0A5B-4E75-B193-0C3CB811E583}"/>
              </a:ext>
            </a:extLst>
          </p:cNvPr>
          <p:cNvSpPr txBox="1"/>
          <p:nvPr/>
        </p:nvSpPr>
        <p:spPr>
          <a:xfrm>
            <a:off x="2827097" y="2960940"/>
            <a:ext cx="167480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rial"/>
                <a:ea typeface="Calibri"/>
                <a:cs typeface="Arial"/>
              </a:rPr>
              <a:t>Un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na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pagina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para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recursos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para usar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en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Machile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learning  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BD9AA49-AD28-48EA-91AE-D4972599115C}"/>
              </a:ext>
            </a:extLst>
          </p:cNvPr>
          <p:cNvSpPr txBox="1"/>
          <p:nvPr/>
        </p:nvSpPr>
        <p:spPr>
          <a:xfrm>
            <a:off x="2827097" y="2798141"/>
            <a:ext cx="108585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64FEC"/>
              </a:buClr>
            </a:pPr>
            <a:r>
              <a:rPr lang="es-ES" sz="900" b="1" dirty="0">
                <a:solidFill>
                  <a:srgbClr val="FF5102"/>
                </a:solidFill>
                <a:latin typeface="Arial"/>
                <a:ea typeface="Roboto"/>
                <a:cs typeface="Circular ProTT Book" panose="020B0604020101020102" pitchFamily="34" charset="0"/>
                <a:hlinkClick r:id="rId4"/>
              </a:rPr>
              <a:t>Outerbounds </a:t>
            </a:r>
            <a:endParaRPr lang="es-AR" sz="750" b="1">
              <a:solidFill>
                <a:srgbClr val="FF5102"/>
              </a:solidFill>
              <a:latin typeface="Arial" panose="020B0604020202020204" pitchFamily="34" charset="0"/>
              <a:cs typeface="Circular ProTT Book" panose="020B0604020101020102" pitchFamily="34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AD5051F2-DA06-4FAF-8475-2841443AD1B6}"/>
              </a:ext>
            </a:extLst>
          </p:cNvPr>
          <p:cNvSpPr/>
          <p:nvPr/>
        </p:nvSpPr>
        <p:spPr>
          <a:xfrm>
            <a:off x="2257691" y="2826121"/>
            <a:ext cx="501366" cy="501366"/>
          </a:xfrm>
          <a:prstGeom prst="ellipse">
            <a:avLst/>
          </a:prstGeom>
          <a:solidFill>
            <a:srgbClr val="FF5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 b="1">
              <a:solidFill>
                <a:srgbClr val="FF5102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62D86563-A3BA-4CA5-B8ED-800DD78D9620}"/>
              </a:ext>
            </a:extLst>
          </p:cNvPr>
          <p:cNvSpPr txBox="1"/>
          <p:nvPr/>
        </p:nvSpPr>
        <p:spPr>
          <a:xfrm>
            <a:off x="2247061" y="2903679"/>
            <a:ext cx="5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MX" b="1">
                <a:solidFill>
                  <a:schemeClr val="bg1"/>
                </a:solidFill>
                <a:latin typeface="Arial" panose="020B0604020202020204" pitchFamily="34" charset="0"/>
                <a:cs typeface="Circular ProTT Book" panose="020B0604020101020102" pitchFamily="34" charset="0"/>
              </a:rPr>
              <a:t>03</a:t>
            </a: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D25BC5A0-F6B0-466D-8188-C94619706EF7}"/>
              </a:ext>
            </a:extLst>
          </p:cNvPr>
          <p:cNvSpPr txBox="1"/>
          <p:nvPr/>
        </p:nvSpPr>
        <p:spPr>
          <a:xfrm>
            <a:off x="5479820" y="2960940"/>
            <a:ext cx="16748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Este ultimo es algo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relacionado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a un framework para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compartir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informacion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en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modelos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 IOT</a:t>
            </a:r>
          </a:p>
          <a:p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B5F2695-E09A-45DB-901F-0363E5205774}"/>
              </a:ext>
            </a:extLst>
          </p:cNvPr>
          <p:cNvSpPr txBox="1"/>
          <p:nvPr/>
        </p:nvSpPr>
        <p:spPr>
          <a:xfrm>
            <a:off x="5479820" y="2798141"/>
            <a:ext cx="108585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64FEC"/>
              </a:buClr>
            </a:pPr>
            <a:r>
              <a:rPr lang="es-ES" sz="900" b="1" dirty="0">
                <a:solidFill>
                  <a:srgbClr val="1C002C"/>
                </a:solidFill>
                <a:latin typeface="Arial"/>
                <a:ea typeface="Roboto"/>
                <a:cs typeface="Circular ProTT Book" panose="020B0604020101020102" pitchFamily="34" charset="0"/>
                <a:hlinkClick r:id="rId5"/>
              </a:rPr>
              <a:t>Wiki Iota</a:t>
            </a:r>
            <a:endParaRPr lang="es-ES" sz="900" b="1" dirty="0">
              <a:solidFill>
                <a:srgbClr val="1C002C"/>
              </a:solidFill>
              <a:latin typeface="Arial" panose="020B0604020202020204" pitchFamily="34" charset="0"/>
              <a:ea typeface="Roboto"/>
              <a:cs typeface="Circular ProTT Book" panose="020B0604020101020102" pitchFamily="34" charset="0"/>
              <a:hlinkClick r:id="rId5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8E0D6892-C78D-4B7B-BB2E-D56E89A264BF}"/>
              </a:ext>
            </a:extLst>
          </p:cNvPr>
          <p:cNvSpPr/>
          <p:nvPr/>
        </p:nvSpPr>
        <p:spPr>
          <a:xfrm>
            <a:off x="4910414" y="2826121"/>
            <a:ext cx="501366" cy="501366"/>
          </a:xfrm>
          <a:prstGeom prst="ellipse">
            <a:avLst/>
          </a:prstGeom>
          <a:solidFill>
            <a:srgbClr val="1C0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 b="1">
              <a:solidFill>
                <a:srgbClr val="01E99D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1F8E942E-15CD-4D7A-91CA-47D6119F0D67}"/>
              </a:ext>
            </a:extLst>
          </p:cNvPr>
          <p:cNvSpPr txBox="1"/>
          <p:nvPr/>
        </p:nvSpPr>
        <p:spPr>
          <a:xfrm>
            <a:off x="4899784" y="2903679"/>
            <a:ext cx="5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s-MX" b="1">
                <a:solidFill>
                  <a:schemeClr val="bg1"/>
                </a:solidFill>
                <a:latin typeface="Arial" panose="020B0604020202020204" pitchFamily="34" charset="0"/>
                <a:cs typeface="Circular ProTT Book" panose="020B0604020101020102" pitchFamily="34" charset="0"/>
              </a:rPr>
              <a:t>04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868214-A8CC-5EBA-4784-3CDEB8368969}"/>
              </a:ext>
            </a:extLst>
          </p:cNvPr>
          <p:cNvSpPr txBox="1"/>
          <p:nvPr/>
        </p:nvSpPr>
        <p:spPr>
          <a:xfrm>
            <a:off x="8674028" y="4735359"/>
            <a:ext cx="378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40</a:t>
            </a:r>
            <a:endParaRPr lang="es-AR" sz="105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C18947B6-514A-07E8-415F-D99C6EFF7E80}"/>
              </a:ext>
            </a:extLst>
          </p:cNvPr>
          <p:cNvSpPr txBox="1"/>
          <p:nvPr/>
        </p:nvSpPr>
        <p:spPr>
          <a:xfrm>
            <a:off x="165663" y="131144"/>
            <a:ext cx="292043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1" algn="just"/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Arial"/>
                <a:ea typeface="Calibri"/>
                <a:cs typeface="Circular ProTT Book" panose="020B0604020101020102" pitchFamily="34" charset="0"/>
              </a:rPr>
              <a:t>Flock </a:t>
            </a: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4588AFA6-40A9-1156-790A-002B46A0E3A2}"/>
              </a:ext>
            </a:extLst>
          </p:cNvPr>
          <p:cNvSpPr txBox="1"/>
          <p:nvPr/>
        </p:nvSpPr>
        <p:spPr>
          <a:xfrm>
            <a:off x="-2117" y="4736040"/>
            <a:ext cx="240227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lvl="1" algn="just"/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Arial"/>
                <a:ea typeface="Calibri"/>
                <a:cs typeface="Circular ProTT Book" panose="020B0604020101020102" pitchFamily="34" charset="0"/>
              </a:rPr>
              <a:t>Potencial de </a:t>
            </a:r>
            <a:r>
              <a:rPr lang="es-MX" sz="1400" dirty="0" err="1">
                <a:solidFill>
                  <a:schemeClr val="bg2">
                    <a:lumMod val="25000"/>
                  </a:schemeClr>
                </a:solidFill>
                <a:latin typeface="Arial"/>
                <a:ea typeface="Calibri"/>
                <a:cs typeface="Circular ProTT Book" panose="020B0604020101020102" pitchFamily="34" charset="0"/>
              </a:rPr>
              <a:t>Docusaurus</a:t>
            </a:r>
            <a:endParaRPr lang="es-MX" sz="1400" dirty="0" err="1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Circular ProTT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01935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0cb3640-2327-4996-bb8a-7b3bcf82ebb7">
      <Terms xmlns="http://schemas.microsoft.com/office/infopath/2007/PartnerControls"/>
    </lcf76f155ced4ddcb4097134ff3c332f>
    <TaxCatchAll xmlns="1becf396-fb47-4584-bc45-1997d425058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2B1B7D6482DA744AEBE748E5F9908D5" ma:contentTypeVersion="13" ma:contentTypeDescription="Crear nuevo documento." ma:contentTypeScope="" ma:versionID="470e4d749732a9548e00f3e19216b1c7">
  <xsd:schema xmlns:xsd="http://www.w3.org/2001/XMLSchema" xmlns:xs="http://www.w3.org/2001/XMLSchema" xmlns:p="http://schemas.microsoft.com/office/2006/metadata/properties" xmlns:ns2="c0cb3640-2327-4996-bb8a-7b3bcf82ebb7" xmlns:ns3="1becf396-fb47-4584-bc45-1997d4250581" targetNamespace="http://schemas.microsoft.com/office/2006/metadata/properties" ma:root="true" ma:fieldsID="509de48d5254f6abed2f81aa7889c3c8" ns2:_="" ns3:_="">
    <xsd:import namespace="c0cb3640-2327-4996-bb8a-7b3bcf82ebb7"/>
    <xsd:import namespace="1becf396-fb47-4584-bc45-1997d42505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cb3640-2327-4996-bb8a-7b3bcf82eb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Etiquetas de imagen" ma:readOnly="false" ma:fieldId="{5cf76f15-5ced-4ddc-b409-7134ff3c332f}" ma:taxonomyMulti="true" ma:sspId="20417a7d-4ca6-48ae-b556-6db4901458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ecf396-fb47-4584-bc45-1997d425058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eb60b0cf-ac32-4f1f-bade-974da8fbbda2}" ma:internalName="TaxCatchAll" ma:showField="CatchAllData" ma:web="1becf396-fb47-4584-bc45-1997d42505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68E053-E463-4E44-80BD-EC7E9994C33C}">
  <ds:schemaRefs>
    <ds:schemaRef ds:uri="1becf396-fb47-4584-bc45-1997d4250581"/>
    <ds:schemaRef ds:uri="c0cb3640-2327-4996-bb8a-7b3bcf82ebb7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4FAE75D-2E3D-424F-AC45-2C2092C04F33}">
  <ds:schemaRefs>
    <ds:schemaRef ds:uri="1becf396-fb47-4584-bc45-1997d4250581"/>
    <ds:schemaRef ds:uri="c0cb3640-2327-4996-bb8a-7b3bcf82eb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A9C833B-D4C2-4AD5-B532-63B4DA4010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Presentación en pantalla (16:9)</PresentationFormat>
  <Slides>13</Slides>
  <Notes>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Presentation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IMAGEN DOCU FEDPAT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Mariano Sanchez</dc:creator>
  <cp:revision>206</cp:revision>
  <dcterms:created xsi:type="dcterms:W3CDTF">2022-03-09T03:31:17Z</dcterms:created>
  <dcterms:modified xsi:type="dcterms:W3CDTF">2024-07-10T13:19:08Z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  <property fmtid="{D5CDD505-2E9C-101B-9397-08002B2CF9AE}" pid="3" name="ContentTypeId">
    <vt:lpwstr>0x01010052B1B7D6482DA744AEBE748E5F9908D5</vt:lpwstr>
  </property>
  <property fmtid="{D5CDD505-2E9C-101B-9397-08002B2CF9AE}" pid="4" name="MediaServiceImageTags">
    <vt:lpwstr/>
  </property>
</Properties>
</file>